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ローチャート: 処理 1"/>
          <p:cNvSpPr/>
          <p:nvPr/>
        </p:nvSpPr>
        <p:spPr>
          <a:xfrm>
            <a:off x="306140" y="3177564"/>
            <a:ext cx="1440160" cy="1080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発生</a:t>
            </a:r>
            <a:endParaRPr kumimoji="1" lang="ja-JP" altLang="en-US" dirty="0"/>
          </a:p>
        </p:txBody>
      </p:sp>
      <p:sp>
        <p:nvSpPr>
          <p:cNvPr id="3" name="フローチャート : 判断 2"/>
          <p:cNvSpPr/>
          <p:nvPr/>
        </p:nvSpPr>
        <p:spPr>
          <a:xfrm>
            <a:off x="2160346" y="3177564"/>
            <a:ext cx="1851634" cy="1080120"/>
          </a:xfrm>
          <a:prstGeom prst="flowChartDecisio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pPr algn="ctr"/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が必要？</a:t>
            </a:r>
            <a:endParaRPr kumimoji="1" lang="ja-JP" altLang="en-US" dirty="0"/>
          </a:p>
        </p:txBody>
      </p:sp>
      <p:sp>
        <p:nvSpPr>
          <p:cNvPr id="4" name="フローチャート: 処理 3"/>
          <p:cNvSpPr/>
          <p:nvPr/>
        </p:nvSpPr>
        <p:spPr>
          <a:xfrm>
            <a:off x="4440171" y="1737404"/>
            <a:ext cx="1440160" cy="1080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A’</a:t>
            </a:r>
            <a:r>
              <a:rPr lang="ja-JP" altLang="en-US" dirty="0" smtClean="0"/>
              <a:t>状態</a:t>
            </a:r>
            <a:endParaRPr kumimoji="1" lang="ja-JP" altLang="en-US" dirty="0"/>
          </a:p>
        </p:txBody>
      </p:sp>
      <p:sp>
        <p:nvSpPr>
          <p:cNvPr id="5" name="フローチャート: 処理 4"/>
          <p:cNvSpPr/>
          <p:nvPr/>
        </p:nvSpPr>
        <p:spPr>
          <a:xfrm>
            <a:off x="4440171" y="4635726"/>
            <a:ext cx="1440160" cy="1080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A</a:t>
            </a:r>
            <a:r>
              <a:rPr lang="en-US" altLang="ja-JP" dirty="0" smtClean="0"/>
              <a:t>’’</a:t>
            </a:r>
            <a:r>
              <a:rPr kumimoji="1" lang="ja-JP" altLang="en-US" dirty="0" smtClean="0"/>
              <a:t>状態</a:t>
            </a:r>
            <a:endParaRPr kumimoji="1" lang="ja-JP" altLang="en-US" dirty="0"/>
          </a:p>
        </p:txBody>
      </p:sp>
      <p:sp>
        <p:nvSpPr>
          <p:cNvPr id="6" name="フローチャート : 判断 5"/>
          <p:cNvSpPr/>
          <p:nvPr/>
        </p:nvSpPr>
        <p:spPr>
          <a:xfrm>
            <a:off x="6296949" y="1710401"/>
            <a:ext cx="1851634" cy="1080120"/>
          </a:xfrm>
          <a:prstGeom prst="flowChartDecisio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が必要？</a:t>
            </a:r>
            <a:endParaRPr kumimoji="1" lang="ja-JP" altLang="en-US" dirty="0"/>
          </a:p>
        </p:txBody>
      </p:sp>
      <p:sp>
        <p:nvSpPr>
          <p:cNvPr id="7" name="フローチャート : 判断 6"/>
          <p:cNvSpPr/>
          <p:nvPr/>
        </p:nvSpPr>
        <p:spPr>
          <a:xfrm>
            <a:off x="6291805" y="4635726"/>
            <a:ext cx="1851634" cy="1080120"/>
          </a:xfrm>
          <a:prstGeom prst="flowChartDecisio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 smtClean="0"/>
              <a:t>C</a:t>
            </a:r>
            <a:r>
              <a:rPr kumimoji="1" lang="ja-JP" altLang="en-US" dirty="0" smtClean="0"/>
              <a:t>が必要？</a:t>
            </a:r>
            <a:endParaRPr kumimoji="1" lang="ja-JP" altLang="en-US" dirty="0"/>
          </a:p>
        </p:txBody>
      </p:sp>
      <p:sp>
        <p:nvSpPr>
          <p:cNvPr id="8" name="フローチャート: 処理 7"/>
          <p:cNvSpPr/>
          <p:nvPr/>
        </p:nvSpPr>
        <p:spPr>
          <a:xfrm>
            <a:off x="8587060" y="990321"/>
            <a:ext cx="1440160" cy="1080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B’</a:t>
            </a:r>
            <a:r>
              <a:rPr kumimoji="1" lang="ja-JP" altLang="en-US" dirty="0" smtClean="0"/>
              <a:t>状態</a:t>
            </a:r>
            <a:endParaRPr kumimoji="1" lang="ja-JP" altLang="en-US" dirty="0"/>
          </a:p>
        </p:txBody>
      </p:sp>
      <p:sp>
        <p:nvSpPr>
          <p:cNvPr id="9" name="フローチャート: 処理 8"/>
          <p:cNvSpPr/>
          <p:nvPr/>
        </p:nvSpPr>
        <p:spPr>
          <a:xfrm>
            <a:off x="8587060" y="2448483"/>
            <a:ext cx="1440160" cy="1080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B’’</a:t>
            </a:r>
            <a:r>
              <a:rPr kumimoji="1" lang="ja-JP" altLang="en-US" dirty="0" smtClean="0"/>
              <a:t>状態</a:t>
            </a:r>
            <a:endParaRPr kumimoji="1" lang="ja-JP" altLang="en-US" dirty="0"/>
          </a:p>
        </p:txBody>
      </p:sp>
      <p:sp>
        <p:nvSpPr>
          <p:cNvPr id="10" name="フローチャート: 処理 9"/>
          <p:cNvSpPr/>
          <p:nvPr/>
        </p:nvSpPr>
        <p:spPr>
          <a:xfrm>
            <a:off x="8587060" y="3915646"/>
            <a:ext cx="1440160" cy="1080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C’</a:t>
            </a:r>
            <a:r>
              <a:rPr kumimoji="1" lang="ja-JP" altLang="en-US" dirty="0" smtClean="0"/>
              <a:t>状態</a:t>
            </a:r>
            <a:endParaRPr kumimoji="1" lang="ja-JP" altLang="en-US" dirty="0"/>
          </a:p>
        </p:txBody>
      </p:sp>
      <p:sp>
        <p:nvSpPr>
          <p:cNvPr id="11" name="フローチャート: 処理 10"/>
          <p:cNvSpPr/>
          <p:nvPr/>
        </p:nvSpPr>
        <p:spPr>
          <a:xfrm>
            <a:off x="8587060" y="5400811"/>
            <a:ext cx="1440160" cy="1080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C’’</a:t>
            </a:r>
            <a:r>
              <a:rPr kumimoji="1" lang="ja-JP" altLang="en-US" dirty="0" smtClean="0"/>
              <a:t>状態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>
            <a:stCxn id="2" idx="3"/>
            <a:endCxn id="3" idx="1"/>
          </p:cNvCxnSpPr>
          <p:nvPr/>
        </p:nvCxnSpPr>
        <p:spPr>
          <a:xfrm>
            <a:off x="1746300" y="3717624"/>
            <a:ext cx="414046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フリーフォーム 18"/>
          <p:cNvSpPr/>
          <p:nvPr/>
        </p:nvSpPr>
        <p:spPr>
          <a:xfrm>
            <a:off x="3096450" y="2250461"/>
            <a:ext cx="1364566" cy="928468"/>
          </a:xfrm>
          <a:custGeom>
            <a:avLst/>
            <a:gdLst>
              <a:gd name="connsiteX0" fmla="*/ 0 w 1364566"/>
              <a:gd name="connsiteY0" fmla="*/ 928468 h 928468"/>
              <a:gd name="connsiteX1" fmla="*/ 0 w 1364566"/>
              <a:gd name="connsiteY1" fmla="*/ 928468 h 928468"/>
              <a:gd name="connsiteX2" fmla="*/ 0 w 1364566"/>
              <a:gd name="connsiteY2" fmla="*/ 0 h 928468"/>
              <a:gd name="connsiteX3" fmla="*/ 1364566 w 1364566"/>
              <a:gd name="connsiteY3" fmla="*/ 0 h 9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566" h="928468">
                <a:moveTo>
                  <a:pt x="0" y="928468"/>
                </a:moveTo>
                <a:lnTo>
                  <a:pt x="0" y="928468"/>
                </a:lnTo>
                <a:lnTo>
                  <a:pt x="0" y="0"/>
                </a:lnTo>
                <a:lnTo>
                  <a:pt x="1364566" y="0"/>
                </a:lnTo>
              </a:path>
            </a:pathLst>
          </a:cu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 flipV="1">
            <a:off x="3096450" y="4230681"/>
            <a:ext cx="1364566" cy="928468"/>
          </a:xfrm>
          <a:custGeom>
            <a:avLst/>
            <a:gdLst>
              <a:gd name="connsiteX0" fmla="*/ 0 w 1364566"/>
              <a:gd name="connsiteY0" fmla="*/ 928468 h 928468"/>
              <a:gd name="connsiteX1" fmla="*/ 0 w 1364566"/>
              <a:gd name="connsiteY1" fmla="*/ 928468 h 928468"/>
              <a:gd name="connsiteX2" fmla="*/ 0 w 1364566"/>
              <a:gd name="connsiteY2" fmla="*/ 0 h 928468"/>
              <a:gd name="connsiteX3" fmla="*/ 1364566 w 1364566"/>
              <a:gd name="connsiteY3" fmla="*/ 0 h 9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566" h="928468">
                <a:moveTo>
                  <a:pt x="0" y="928468"/>
                </a:moveTo>
                <a:lnTo>
                  <a:pt x="0" y="928468"/>
                </a:lnTo>
                <a:lnTo>
                  <a:pt x="0" y="0"/>
                </a:lnTo>
                <a:lnTo>
                  <a:pt x="1364566" y="0"/>
                </a:lnTo>
              </a:path>
            </a:pathLst>
          </a:cu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5886760" y="2250461"/>
            <a:ext cx="414046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5886760" y="5175786"/>
            <a:ext cx="414046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フリーフォーム 25"/>
          <p:cNvSpPr/>
          <p:nvPr/>
        </p:nvSpPr>
        <p:spPr>
          <a:xfrm>
            <a:off x="7236910" y="1530381"/>
            <a:ext cx="1364566" cy="208387"/>
          </a:xfrm>
          <a:custGeom>
            <a:avLst/>
            <a:gdLst>
              <a:gd name="connsiteX0" fmla="*/ 0 w 1364566"/>
              <a:gd name="connsiteY0" fmla="*/ 928468 h 928468"/>
              <a:gd name="connsiteX1" fmla="*/ 0 w 1364566"/>
              <a:gd name="connsiteY1" fmla="*/ 928468 h 928468"/>
              <a:gd name="connsiteX2" fmla="*/ 0 w 1364566"/>
              <a:gd name="connsiteY2" fmla="*/ 0 h 928468"/>
              <a:gd name="connsiteX3" fmla="*/ 1364566 w 1364566"/>
              <a:gd name="connsiteY3" fmla="*/ 0 h 9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566" h="928468">
                <a:moveTo>
                  <a:pt x="0" y="928468"/>
                </a:moveTo>
                <a:lnTo>
                  <a:pt x="0" y="928468"/>
                </a:lnTo>
                <a:lnTo>
                  <a:pt x="0" y="0"/>
                </a:lnTo>
                <a:lnTo>
                  <a:pt x="1364566" y="0"/>
                </a:lnTo>
              </a:path>
            </a:pathLst>
          </a:cu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/>
          <p:cNvSpPr/>
          <p:nvPr/>
        </p:nvSpPr>
        <p:spPr>
          <a:xfrm flipV="1">
            <a:off x="7236910" y="2790521"/>
            <a:ext cx="1364566" cy="208387"/>
          </a:xfrm>
          <a:custGeom>
            <a:avLst/>
            <a:gdLst>
              <a:gd name="connsiteX0" fmla="*/ 0 w 1364566"/>
              <a:gd name="connsiteY0" fmla="*/ 928468 h 928468"/>
              <a:gd name="connsiteX1" fmla="*/ 0 w 1364566"/>
              <a:gd name="connsiteY1" fmla="*/ 928468 h 928468"/>
              <a:gd name="connsiteX2" fmla="*/ 0 w 1364566"/>
              <a:gd name="connsiteY2" fmla="*/ 0 h 928468"/>
              <a:gd name="connsiteX3" fmla="*/ 1364566 w 1364566"/>
              <a:gd name="connsiteY3" fmla="*/ 0 h 9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566" h="928468">
                <a:moveTo>
                  <a:pt x="0" y="928468"/>
                </a:moveTo>
                <a:lnTo>
                  <a:pt x="0" y="928468"/>
                </a:lnTo>
                <a:lnTo>
                  <a:pt x="0" y="0"/>
                </a:lnTo>
                <a:lnTo>
                  <a:pt x="1364566" y="0"/>
                </a:lnTo>
              </a:path>
            </a:pathLst>
          </a:cu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/>
          <p:cNvSpPr/>
          <p:nvPr/>
        </p:nvSpPr>
        <p:spPr>
          <a:xfrm>
            <a:off x="7236910" y="4455706"/>
            <a:ext cx="1364566" cy="208387"/>
          </a:xfrm>
          <a:custGeom>
            <a:avLst/>
            <a:gdLst>
              <a:gd name="connsiteX0" fmla="*/ 0 w 1364566"/>
              <a:gd name="connsiteY0" fmla="*/ 928468 h 928468"/>
              <a:gd name="connsiteX1" fmla="*/ 0 w 1364566"/>
              <a:gd name="connsiteY1" fmla="*/ 928468 h 928468"/>
              <a:gd name="connsiteX2" fmla="*/ 0 w 1364566"/>
              <a:gd name="connsiteY2" fmla="*/ 0 h 928468"/>
              <a:gd name="connsiteX3" fmla="*/ 1364566 w 1364566"/>
              <a:gd name="connsiteY3" fmla="*/ 0 h 9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566" h="928468">
                <a:moveTo>
                  <a:pt x="0" y="928468"/>
                </a:moveTo>
                <a:lnTo>
                  <a:pt x="0" y="928468"/>
                </a:lnTo>
                <a:lnTo>
                  <a:pt x="0" y="0"/>
                </a:lnTo>
                <a:lnTo>
                  <a:pt x="1364566" y="0"/>
                </a:lnTo>
              </a:path>
            </a:pathLst>
          </a:cu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/>
          <p:cNvSpPr/>
          <p:nvPr/>
        </p:nvSpPr>
        <p:spPr>
          <a:xfrm flipV="1">
            <a:off x="7236910" y="5715846"/>
            <a:ext cx="1364566" cy="208387"/>
          </a:xfrm>
          <a:custGeom>
            <a:avLst/>
            <a:gdLst>
              <a:gd name="connsiteX0" fmla="*/ 0 w 1364566"/>
              <a:gd name="connsiteY0" fmla="*/ 928468 h 928468"/>
              <a:gd name="connsiteX1" fmla="*/ 0 w 1364566"/>
              <a:gd name="connsiteY1" fmla="*/ 928468 h 928468"/>
              <a:gd name="connsiteX2" fmla="*/ 0 w 1364566"/>
              <a:gd name="connsiteY2" fmla="*/ 0 h 928468"/>
              <a:gd name="connsiteX3" fmla="*/ 1364566 w 1364566"/>
              <a:gd name="connsiteY3" fmla="*/ 0 h 9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566" h="928468">
                <a:moveTo>
                  <a:pt x="0" y="928468"/>
                </a:moveTo>
                <a:lnTo>
                  <a:pt x="0" y="928468"/>
                </a:lnTo>
                <a:lnTo>
                  <a:pt x="0" y="0"/>
                </a:lnTo>
                <a:lnTo>
                  <a:pt x="1364566" y="0"/>
                </a:lnTo>
              </a:path>
            </a:pathLst>
          </a:cu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0116" y="10822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YES</a:t>
            </a:r>
            <a:r>
              <a:rPr kumimoji="1" lang="ja-JP" alt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・</a:t>
            </a:r>
            <a:r>
              <a:rPr kumimoji="1" lang="en-US" altLang="ja-JP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</a:t>
            </a:r>
            <a:r>
              <a:rPr kumimoji="1" lang="ja-JP" alt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フロー</a:t>
            </a:r>
            <a:endParaRPr kumimoji="1" lang="ja-JP" alt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96350" y="2475486"/>
            <a:ext cx="585065" cy="41549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YES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241355" y="4365696"/>
            <a:ext cx="585065" cy="41549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NO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561835" y="1170341"/>
            <a:ext cx="585065" cy="41549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YES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561835" y="4050661"/>
            <a:ext cx="585065" cy="41549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YES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561835" y="2880531"/>
            <a:ext cx="585065" cy="41549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NO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561835" y="5850861"/>
            <a:ext cx="585065" cy="41549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NO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</Words>
  <Application>Microsoft Office PowerPoint</Application>
  <PresentationFormat>ユーザー設定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2015-02-19T11:44:37Z</dcterms:modified>
</cp:coreProperties>
</file>