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3"/>
  </p:notesMasterIdLst>
  <p:handoutMasterIdLst>
    <p:handoutMasterId r:id="rId4"/>
  </p:handoutMasterIdLst>
  <p:sldIdLst>
    <p:sldId id="276" r:id="rId2"/>
  </p:sldIdLst>
  <p:sldSz cx="10693400" cy="7561263"/>
  <p:notesSz cx="6858000" cy="9144000"/>
  <p:embeddedFontLst>
    <p:embeddedFont>
      <p:font typeface="Calibri" pitchFamily="34" charset="0"/>
      <p:regular r:id="rId5"/>
      <p:bold r:id="rId6"/>
      <p:italic r:id="rId7"/>
      <p:boldItalic r:id="rId8"/>
    </p:embeddedFont>
  </p:embeddedFontLst>
  <p:defaultTextStyle>
    <a:defPPr>
      <a:defRPr lang="ja-JP"/>
    </a:defPPr>
    <a:lvl1pPr marL="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F5F9"/>
    <a:srgbClr val="FFFFFF"/>
    <a:srgbClr val="376092"/>
    <a:srgbClr val="984807"/>
    <a:srgbClr val="000000"/>
    <a:srgbClr val="303030"/>
    <a:srgbClr val="5C5C5C"/>
    <a:srgbClr val="7F7F7F"/>
    <a:srgbClr val="A6A6A6"/>
    <a:srgbClr val="BFBFB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26" autoAdjust="0"/>
    <p:restoredTop sz="99849" autoAdjust="0"/>
  </p:normalViewPr>
  <p:slideViewPr>
    <p:cSldViewPr>
      <p:cViewPr varScale="1">
        <p:scale>
          <a:sx n="96" d="100"/>
          <a:sy n="96" d="100"/>
        </p:scale>
        <p:origin x="-1650" y="-102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3" Type="http://schemas.openxmlformats.org/officeDocument/2006/relationships/notesMaster" Target="notesMasters/notesMaster1.xml"/><Relationship Id="rId7" Type="http://schemas.openxmlformats.org/officeDocument/2006/relationships/font" Target="fonts/font3.fntdata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11" Type="http://schemas.openxmlformats.org/officeDocument/2006/relationships/theme" Target="theme/theme1.xml"/><Relationship Id="rId5" Type="http://schemas.openxmlformats.org/officeDocument/2006/relationships/font" Target="fonts/font1.fntdata"/><Relationship Id="rId10" Type="http://schemas.openxmlformats.org/officeDocument/2006/relationships/viewProps" Target="viewProps.xml"/><Relationship Id="rId4" Type="http://schemas.openxmlformats.org/officeDocument/2006/relationships/handoutMaster" Target="handoutMasters/handoutMaster1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EEB2ED-E275-4622-8C7F-064727FEBA0D}" type="doc">
      <dgm:prSet loTypeId="urn:microsoft.com/office/officeart/2005/8/layout/chevron2" loCatId="list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kumimoji="1" lang="ja-JP" altLang="en-US"/>
        </a:p>
      </dgm:t>
    </dgm:pt>
    <dgm:pt modelId="{75AF73F9-0E3C-4F0A-84B8-D0DA3DEA0C6C}">
      <dgm:prSet phldrT="[テキスト]"/>
      <dgm:spPr/>
      <dgm:t>
        <a:bodyPr/>
        <a:lstStyle/>
        <a:p>
          <a:endParaRPr kumimoji="1" lang="ja-JP" altLang="en-US" dirty="0"/>
        </a:p>
      </dgm:t>
    </dgm:pt>
    <dgm:pt modelId="{DE31ED17-DC9F-45E7-BC2E-793480D79E1D}" type="parTrans" cxnId="{0B6F0778-85BD-4820-B270-AC9AE8EA11FE}">
      <dgm:prSet/>
      <dgm:spPr/>
      <dgm:t>
        <a:bodyPr/>
        <a:lstStyle/>
        <a:p>
          <a:endParaRPr kumimoji="1" lang="ja-JP" altLang="en-US"/>
        </a:p>
      </dgm:t>
    </dgm:pt>
    <dgm:pt modelId="{E7B60BFE-467D-4D55-AE02-580DA75C88E6}" type="sibTrans" cxnId="{0B6F0778-85BD-4820-B270-AC9AE8EA11FE}">
      <dgm:prSet/>
      <dgm:spPr/>
      <dgm:t>
        <a:bodyPr/>
        <a:lstStyle/>
        <a:p>
          <a:endParaRPr kumimoji="1" lang="ja-JP" altLang="en-US"/>
        </a:p>
      </dgm:t>
    </dgm:pt>
    <dgm:pt modelId="{E2536223-E950-462B-9C2B-4EEA274233DA}">
      <dgm:prSet phldrT="[テキスト]"/>
      <dgm:spPr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0" scaled="0"/>
          <a:tileRect/>
        </a:gradFill>
      </dgm:spPr>
      <dgm:t>
        <a:bodyPr/>
        <a:lstStyle/>
        <a:p>
          <a:r>
            <a:rPr kumimoji="1" lang="ja-JP" altLang="en-US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「カートに入れる」ボタンを押す</a:t>
          </a:r>
          <a:endParaRPr kumimoji="1" lang="ja-JP" altLang="en-US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96E0C7E-5152-4799-A2F8-9BD8064E5C59}" type="parTrans" cxnId="{03E3F6AE-C11E-4F3C-A3F6-AC3E2914C957}">
      <dgm:prSet/>
      <dgm:spPr/>
      <dgm:t>
        <a:bodyPr/>
        <a:lstStyle/>
        <a:p>
          <a:endParaRPr kumimoji="1" lang="ja-JP" altLang="en-US"/>
        </a:p>
      </dgm:t>
    </dgm:pt>
    <dgm:pt modelId="{AC199882-4799-4F62-929A-FBE09434B979}" type="sibTrans" cxnId="{03E3F6AE-C11E-4F3C-A3F6-AC3E2914C957}">
      <dgm:prSet/>
      <dgm:spPr/>
      <dgm:t>
        <a:bodyPr/>
        <a:lstStyle/>
        <a:p>
          <a:endParaRPr kumimoji="1" lang="ja-JP" altLang="en-US"/>
        </a:p>
      </dgm:t>
    </dgm:pt>
    <dgm:pt modelId="{D262D470-0C4C-4A3C-A395-1A4280D27B88}">
      <dgm:prSet phldrT="[テキスト]"/>
      <dgm:spPr/>
      <dgm:t>
        <a:bodyPr/>
        <a:lstStyle/>
        <a:p>
          <a:endParaRPr kumimoji="1" lang="ja-JP" altLang="en-US" dirty="0"/>
        </a:p>
      </dgm:t>
    </dgm:pt>
    <dgm:pt modelId="{644BF752-9EDC-421A-B7BF-7546B8592623}" type="parTrans" cxnId="{EAA6253C-8223-44C6-8737-BED421C754F2}">
      <dgm:prSet/>
      <dgm:spPr/>
      <dgm:t>
        <a:bodyPr/>
        <a:lstStyle/>
        <a:p>
          <a:endParaRPr kumimoji="1" lang="ja-JP" altLang="en-US"/>
        </a:p>
      </dgm:t>
    </dgm:pt>
    <dgm:pt modelId="{8718D221-7FAC-4F11-A4D5-6A8175CBA51E}" type="sibTrans" cxnId="{EAA6253C-8223-44C6-8737-BED421C754F2}">
      <dgm:prSet/>
      <dgm:spPr/>
      <dgm:t>
        <a:bodyPr/>
        <a:lstStyle/>
        <a:p>
          <a:endParaRPr kumimoji="1" lang="ja-JP" altLang="en-US"/>
        </a:p>
      </dgm:t>
    </dgm:pt>
    <dgm:pt modelId="{C313176B-2A24-49C9-993F-7C109C54CBC7}">
      <dgm:prSet phldrT="[テキスト]"/>
      <dgm:spPr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0" scaled="1"/>
          <a:tileRect/>
        </a:gradFill>
      </dgm:spPr>
      <dgm:t>
        <a:bodyPr/>
        <a:lstStyle/>
        <a:p>
          <a:r>
            <a:rPr kumimoji="1" lang="ja-JP" altLang="en-US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個人情報を入力する</a:t>
          </a:r>
          <a:endParaRPr kumimoji="1" lang="ja-JP" altLang="en-US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59C8B79-CF29-4F8E-B3BF-E5003BEDFACB}" type="parTrans" cxnId="{83C59E32-1B83-4DCB-8017-6A6BE839D53A}">
      <dgm:prSet/>
      <dgm:spPr/>
      <dgm:t>
        <a:bodyPr/>
        <a:lstStyle/>
        <a:p>
          <a:endParaRPr kumimoji="1" lang="ja-JP" altLang="en-US"/>
        </a:p>
      </dgm:t>
    </dgm:pt>
    <dgm:pt modelId="{E916A85E-2CC7-45D6-B97D-9CBA3B99F99C}" type="sibTrans" cxnId="{83C59E32-1B83-4DCB-8017-6A6BE839D53A}">
      <dgm:prSet/>
      <dgm:spPr/>
      <dgm:t>
        <a:bodyPr/>
        <a:lstStyle/>
        <a:p>
          <a:endParaRPr kumimoji="1" lang="ja-JP" altLang="en-US"/>
        </a:p>
      </dgm:t>
    </dgm:pt>
    <dgm:pt modelId="{3650A5EE-8A47-4FC9-ACD2-4700BD25C655}">
      <dgm:prSet phldrT="[テキスト]"/>
      <dgm:spPr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0" scaled="1"/>
          <a:tileRect/>
        </a:gradFill>
      </dgm:spPr>
      <dgm:t>
        <a:bodyPr/>
        <a:lstStyle/>
        <a:p>
          <a:r>
            <a:rPr kumimoji="1" lang="ja-JP" altLang="en-US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「レジに進む」ボタンを押す</a:t>
          </a:r>
          <a:endParaRPr kumimoji="1" lang="ja-JP" altLang="en-US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DEA5C1E-B5B2-4D57-8713-1BDA998A3924}" type="sibTrans" cxnId="{D6E07755-F864-4FDF-B004-BB20127EFD9A}">
      <dgm:prSet/>
      <dgm:spPr/>
      <dgm:t>
        <a:bodyPr/>
        <a:lstStyle/>
        <a:p>
          <a:endParaRPr kumimoji="1" lang="ja-JP" altLang="en-US"/>
        </a:p>
      </dgm:t>
    </dgm:pt>
    <dgm:pt modelId="{1772BF5F-E382-4A39-A8F0-CCC9A927A3E7}" type="parTrans" cxnId="{D6E07755-F864-4FDF-B004-BB20127EFD9A}">
      <dgm:prSet/>
      <dgm:spPr/>
      <dgm:t>
        <a:bodyPr/>
        <a:lstStyle/>
        <a:p>
          <a:endParaRPr kumimoji="1" lang="ja-JP" altLang="en-US"/>
        </a:p>
      </dgm:t>
    </dgm:pt>
    <dgm:pt modelId="{4CBA7376-BAAC-4E4C-B585-737142BA85AA}">
      <dgm:prSet phldrT="[テキスト]"/>
      <dgm:spPr/>
      <dgm:t>
        <a:bodyPr/>
        <a:lstStyle/>
        <a:p>
          <a:endParaRPr kumimoji="1" lang="ja-JP" altLang="en-US" dirty="0"/>
        </a:p>
      </dgm:t>
    </dgm:pt>
    <dgm:pt modelId="{5088AD15-4BB5-4AA2-8814-8C8DA9BDD9DA}" type="sibTrans" cxnId="{39E1A16F-8D12-47DB-AC3F-83265905A41A}">
      <dgm:prSet/>
      <dgm:spPr/>
      <dgm:t>
        <a:bodyPr/>
        <a:lstStyle/>
        <a:p>
          <a:endParaRPr kumimoji="1" lang="ja-JP" altLang="en-US"/>
        </a:p>
      </dgm:t>
    </dgm:pt>
    <dgm:pt modelId="{D97B2E6D-44ED-4AF1-8340-6D6FD805CE7C}" type="parTrans" cxnId="{39E1A16F-8D12-47DB-AC3F-83265905A41A}">
      <dgm:prSet/>
      <dgm:spPr/>
      <dgm:t>
        <a:bodyPr/>
        <a:lstStyle/>
        <a:p>
          <a:endParaRPr kumimoji="1" lang="ja-JP" altLang="en-US"/>
        </a:p>
      </dgm:t>
    </dgm:pt>
    <dgm:pt modelId="{5DEE4786-9033-49A2-B911-173E6D47C2D0}">
      <dgm:prSet phldrT="[テキスト]"/>
      <dgm:spPr/>
      <dgm:t>
        <a:bodyPr/>
        <a:lstStyle/>
        <a:p>
          <a:endParaRPr kumimoji="1" lang="ja-JP" altLang="en-US" dirty="0"/>
        </a:p>
      </dgm:t>
    </dgm:pt>
    <dgm:pt modelId="{58DE160D-31EC-4FB1-BCCC-07838A64956B}" type="parTrans" cxnId="{70D8E9FA-A865-47B5-AF2C-0634094B42C6}">
      <dgm:prSet/>
      <dgm:spPr/>
      <dgm:t>
        <a:bodyPr/>
        <a:lstStyle/>
        <a:p>
          <a:endParaRPr kumimoji="1" lang="ja-JP" altLang="en-US"/>
        </a:p>
      </dgm:t>
    </dgm:pt>
    <dgm:pt modelId="{AFFED3E2-B5B9-4729-8192-053675CE92DE}" type="sibTrans" cxnId="{70D8E9FA-A865-47B5-AF2C-0634094B42C6}">
      <dgm:prSet/>
      <dgm:spPr/>
      <dgm:t>
        <a:bodyPr/>
        <a:lstStyle/>
        <a:p>
          <a:endParaRPr kumimoji="1" lang="ja-JP" altLang="en-US"/>
        </a:p>
      </dgm:t>
    </dgm:pt>
    <dgm:pt modelId="{3305DCA9-110E-4EFA-91E6-99C08AA3162B}">
      <dgm:prSet phldrT="[テキスト]"/>
      <dgm:sp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</dgm:spPr>
      <dgm:t>
        <a:bodyPr/>
        <a:lstStyle/>
        <a:p>
          <a:r>
            <a:rPr kumimoji="1" lang="ja-JP" altLang="en-US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</a:t>
          </a:r>
          <a:r>
            <a:rPr kumimoji="1" lang="ja-JP" altLang="en-US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注文</a:t>
          </a:r>
          <a:r>
            <a:rPr kumimoji="1" lang="ja-JP" altLang="en-US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を確定する」ボタンを押す</a:t>
          </a:r>
          <a:endParaRPr kumimoji="1" lang="ja-JP" altLang="en-US" dirty="0">
            <a:solidFill>
              <a:schemeClr val="accent4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1CBF13E-7891-4EB4-9340-2E02B187B14C}" type="parTrans" cxnId="{1212D713-6137-4102-AC53-4EA4FA779CF4}">
      <dgm:prSet/>
      <dgm:spPr/>
      <dgm:t>
        <a:bodyPr/>
        <a:lstStyle/>
        <a:p>
          <a:endParaRPr kumimoji="1" lang="ja-JP" altLang="en-US"/>
        </a:p>
      </dgm:t>
    </dgm:pt>
    <dgm:pt modelId="{E6F435C5-612D-4B76-B97F-B934409C7654}" type="sibTrans" cxnId="{1212D713-6137-4102-AC53-4EA4FA779CF4}">
      <dgm:prSet/>
      <dgm:spPr/>
      <dgm:t>
        <a:bodyPr/>
        <a:lstStyle/>
        <a:p>
          <a:endParaRPr kumimoji="1" lang="ja-JP" altLang="en-US"/>
        </a:p>
      </dgm:t>
    </dgm:pt>
    <dgm:pt modelId="{DF82A48C-9481-47CB-97AC-2B5E4B2B5727}" type="pres">
      <dgm:prSet presAssocID="{ACEEB2ED-E275-4622-8C7F-064727FEBA0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FD60DA3C-1B77-4011-857B-A9C14CC5B871}" type="pres">
      <dgm:prSet presAssocID="{75AF73F9-0E3C-4F0A-84B8-D0DA3DEA0C6C}" presName="composite" presStyleCnt="0"/>
      <dgm:spPr/>
    </dgm:pt>
    <dgm:pt modelId="{A1407C21-CB9E-4C03-BCE5-DAC8B1A8BD4D}" type="pres">
      <dgm:prSet presAssocID="{75AF73F9-0E3C-4F0A-84B8-D0DA3DEA0C6C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8432565-7406-430A-9D4D-80BADAD3DF35}" type="pres">
      <dgm:prSet presAssocID="{75AF73F9-0E3C-4F0A-84B8-D0DA3DEA0C6C}" presName="descendantText" presStyleLbl="alignAcc1" presStyleIdx="0" presStyleCnt="4" custLinFactNeighborX="1100" custLinFactNeighborY="-17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52CC7F3-0771-46C7-AEE9-A32FEBA4BC16}" type="pres">
      <dgm:prSet presAssocID="{E7B60BFE-467D-4D55-AE02-580DA75C88E6}" presName="sp" presStyleCnt="0"/>
      <dgm:spPr/>
    </dgm:pt>
    <dgm:pt modelId="{A28982ED-F792-4A32-A73A-AF661A9A2FA6}" type="pres">
      <dgm:prSet presAssocID="{4CBA7376-BAAC-4E4C-B585-737142BA85AA}" presName="composite" presStyleCnt="0"/>
      <dgm:spPr/>
    </dgm:pt>
    <dgm:pt modelId="{C01C1816-0B24-4E80-AED9-58D4A85851C5}" type="pres">
      <dgm:prSet presAssocID="{4CBA7376-BAAC-4E4C-B585-737142BA85AA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2A9471-CDB6-495A-ADB1-E1F805C2667B}" type="pres">
      <dgm:prSet presAssocID="{4CBA7376-BAAC-4E4C-B585-737142BA85AA}" presName="descendantText" presStyleLbl="alignAcc1" presStyleIdx="1" presStyleCnt="4" custLinFactNeighborX="110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2A91A2B-0AB7-43E0-9146-48D108D07566}" type="pres">
      <dgm:prSet presAssocID="{5088AD15-4BB5-4AA2-8814-8C8DA9BDD9DA}" presName="sp" presStyleCnt="0"/>
      <dgm:spPr/>
    </dgm:pt>
    <dgm:pt modelId="{714C994A-5056-43DB-9744-85814E33992F}" type="pres">
      <dgm:prSet presAssocID="{D262D470-0C4C-4A3C-A395-1A4280D27B88}" presName="composite" presStyleCnt="0"/>
      <dgm:spPr/>
    </dgm:pt>
    <dgm:pt modelId="{886C2223-F7F0-43CF-8425-45BE4A1617D5}" type="pres">
      <dgm:prSet presAssocID="{D262D470-0C4C-4A3C-A395-1A4280D27B88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E8C1BB1-8363-4AAF-B051-A95DBC41A64A}" type="pres">
      <dgm:prSet presAssocID="{D262D470-0C4C-4A3C-A395-1A4280D27B88}" presName="descendantText" presStyleLbl="alignAcc1" presStyleIdx="2" presStyleCnt="4" custLinFactNeighborX="110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FA335E3-A4B5-4DAB-B433-609D2AD0A92D}" type="pres">
      <dgm:prSet presAssocID="{8718D221-7FAC-4F11-A4D5-6A8175CBA51E}" presName="sp" presStyleCnt="0"/>
      <dgm:spPr/>
    </dgm:pt>
    <dgm:pt modelId="{CB83A347-FF73-427B-9750-1C302B171C69}" type="pres">
      <dgm:prSet presAssocID="{5DEE4786-9033-49A2-B911-173E6D47C2D0}" presName="composite" presStyleCnt="0"/>
      <dgm:spPr/>
    </dgm:pt>
    <dgm:pt modelId="{B44C04FB-9BE3-4F40-B78A-E247BF72EA0E}" type="pres">
      <dgm:prSet presAssocID="{5DEE4786-9033-49A2-B911-173E6D47C2D0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9EC886-2DA9-4D12-B955-1C82F1A9908E}" type="pres">
      <dgm:prSet presAssocID="{5DEE4786-9033-49A2-B911-173E6D47C2D0}" presName="descendantText" presStyleLbl="alignAcc1" presStyleIdx="3" presStyleCnt="4" custLinFactNeighborX="1100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39E1A16F-8D12-47DB-AC3F-83265905A41A}" srcId="{ACEEB2ED-E275-4622-8C7F-064727FEBA0D}" destId="{4CBA7376-BAAC-4E4C-B585-737142BA85AA}" srcOrd="1" destOrd="0" parTransId="{D97B2E6D-44ED-4AF1-8340-6D6FD805CE7C}" sibTransId="{5088AD15-4BB5-4AA2-8814-8C8DA9BDD9DA}"/>
    <dgm:cxn modelId="{03E3F6AE-C11E-4F3C-A3F6-AC3E2914C957}" srcId="{75AF73F9-0E3C-4F0A-84B8-D0DA3DEA0C6C}" destId="{E2536223-E950-462B-9C2B-4EEA274233DA}" srcOrd="0" destOrd="0" parTransId="{B96E0C7E-5152-4799-A2F8-9BD8064E5C59}" sibTransId="{AC199882-4799-4F62-929A-FBE09434B979}"/>
    <dgm:cxn modelId="{E4C4BF8F-BE65-40F5-B73A-F034EB3E27C4}" type="presOf" srcId="{ACEEB2ED-E275-4622-8C7F-064727FEBA0D}" destId="{DF82A48C-9481-47CB-97AC-2B5E4B2B5727}" srcOrd="0" destOrd="0" presId="urn:microsoft.com/office/officeart/2005/8/layout/chevron2"/>
    <dgm:cxn modelId="{4907ABF0-E9FD-487D-85B6-F1572F9CF5AA}" type="presOf" srcId="{4CBA7376-BAAC-4E4C-B585-737142BA85AA}" destId="{C01C1816-0B24-4E80-AED9-58D4A85851C5}" srcOrd="0" destOrd="0" presId="urn:microsoft.com/office/officeart/2005/8/layout/chevron2"/>
    <dgm:cxn modelId="{82ACDEC6-1C99-4F75-BFD9-53BE9120AEF7}" type="presOf" srcId="{3650A5EE-8A47-4FC9-ACD2-4700BD25C655}" destId="{862A9471-CDB6-495A-ADB1-E1F805C2667B}" srcOrd="0" destOrd="0" presId="urn:microsoft.com/office/officeart/2005/8/layout/chevron2"/>
    <dgm:cxn modelId="{2135E629-4CFC-477A-9FBC-A5296AED5F71}" type="presOf" srcId="{5DEE4786-9033-49A2-B911-173E6D47C2D0}" destId="{B44C04FB-9BE3-4F40-B78A-E247BF72EA0E}" srcOrd="0" destOrd="0" presId="urn:microsoft.com/office/officeart/2005/8/layout/chevron2"/>
    <dgm:cxn modelId="{1DC8F53B-8DEF-4B26-A551-49EE5BF2E042}" type="presOf" srcId="{3305DCA9-110E-4EFA-91E6-99C08AA3162B}" destId="{B59EC886-2DA9-4D12-B955-1C82F1A9908E}" srcOrd="0" destOrd="0" presId="urn:microsoft.com/office/officeart/2005/8/layout/chevron2"/>
    <dgm:cxn modelId="{83C59E32-1B83-4DCB-8017-6A6BE839D53A}" srcId="{D262D470-0C4C-4A3C-A395-1A4280D27B88}" destId="{C313176B-2A24-49C9-993F-7C109C54CBC7}" srcOrd="0" destOrd="0" parTransId="{359C8B79-CF29-4F8E-B3BF-E5003BEDFACB}" sibTransId="{E916A85E-2CC7-45D6-B97D-9CBA3B99F99C}"/>
    <dgm:cxn modelId="{70D8E9FA-A865-47B5-AF2C-0634094B42C6}" srcId="{ACEEB2ED-E275-4622-8C7F-064727FEBA0D}" destId="{5DEE4786-9033-49A2-B911-173E6D47C2D0}" srcOrd="3" destOrd="0" parTransId="{58DE160D-31EC-4FB1-BCCC-07838A64956B}" sibTransId="{AFFED3E2-B5B9-4729-8192-053675CE92DE}"/>
    <dgm:cxn modelId="{ACBA51D2-3D0E-4EE5-8CF1-2C5E170009E0}" type="presOf" srcId="{C313176B-2A24-49C9-993F-7C109C54CBC7}" destId="{BE8C1BB1-8363-4AAF-B051-A95DBC41A64A}" srcOrd="0" destOrd="0" presId="urn:microsoft.com/office/officeart/2005/8/layout/chevron2"/>
    <dgm:cxn modelId="{0B6F0778-85BD-4820-B270-AC9AE8EA11FE}" srcId="{ACEEB2ED-E275-4622-8C7F-064727FEBA0D}" destId="{75AF73F9-0E3C-4F0A-84B8-D0DA3DEA0C6C}" srcOrd="0" destOrd="0" parTransId="{DE31ED17-DC9F-45E7-BC2E-793480D79E1D}" sibTransId="{E7B60BFE-467D-4D55-AE02-580DA75C88E6}"/>
    <dgm:cxn modelId="{EAA6253C-8223-44C6-8737-BED421C754F2}" srcId="{ACEEB2ED-E275-4622-8C7F-064727FEBA0D}" destId="{D262D470-0C4C-4A3C-A395-1A4280D27B88}" srcOrd="2" destOrd="0" parTransId="{644BF752-9EDC-421A-B7BF-7546B8592623}" sibTransId="{8718D221-7FAC-4F11-A4D5-6A8175CBA51E}"/>
    <dgm:cxn modelId="{FC5142EA-B712-4542-B1A8-0489C3C08FC3}" type="presOf" srcId="{D262D470-0C4C-4A3C-A395-1A4280D27B88}" destId="{886C2223-F7F0-43CF-8425-45BE4A1617D5}" srcOrd="0" destOrd="0" presId="urn:microsoft.com/office/officeart/2005/8/layout/chevron2"/>
    <dgm:cxn modelId="{1212D713-6137-4102-AC53-4EA4FA779CF4}" srcId="{5DEE4786-9033-49A2-B911-173E6D47C2D0}" destId="{3305DCA9-110E-4EFA-91E6-99C08AA3162B}" srcOrd="0" destOrd="0" parTransId="{41CBF13E-7891-4EB4-9340-2E02B187B14C}" sibTransId="{E6F435C5-612D-4B76-B97F-B934409C7654}"/>
    <dgm:cxn modelId="{174F4C44-827A-404B-8683-8DAA4341D87B}" type="presOf" srcId="{75AF73F9-0E3C-4F0A-84B8-D0DA3DEA0C6C}" destId="{A1407C21-CB9E-4C03-BCE5-DAC8B1A8BD4D}" srcOrd="0" destOrd="0" presId="urn:microsoft.com/office/officeart/2005/8/layout/chevron2"/>
    <dgm:cxn modelId="{4D34891A-F84E-4A57-B362-A60B7401D26F}" type="presOf" srcId="{E2536223-E950-462B-9C2B-4EEA274233DA}" destId="{98432565-7406-430A-9D4D-80BADAD3DF35}" srcOrd="0" destOrd="0" presId="urn:microsoft.com/office/officeart/2005/8/layout/chevron2"/>
    <dgm:cxn modelId="{D6E07755-F864-4FDF-B004-BB20127EFD9A}" srcId="{4CBA7376-BAAC-4E4C-B585-737142BA85AA}" destId="{3650A5EE-8A47-4FC9-ACD2-4700BD25C655}" srcOrd="0" destOrd="0" parTransId="{1772BF5F-E382-4A39-A8F0-CCC9A927A3E7}" sibTransId="{2DEA5C1E-B5B2-4D57-8713-1BDA998A3924}"/>
    <dgm:cxn modelId="{D801BA2B-6159-4785-A83B-DD34355B29A4}" type="presParOf" srcId="{DF82A48C-9481-47CB-97AC-2B5E4B2B5727}" destId="{FD60DA3C-1B77-4011-857B-A9C14CC5B871}" srcOrd="0" destOrd="0" presId="urn:microsoft.com/office/officeart/2005/8/layout/chevron2"/>
    <dgm:cxn modelId="{9A3C6060-478F-4726-A2C6-A701B1482EF8}" type="presParOf" srcId="{FD60DA3C-1B77-4011-857B-A9C14CC5B871}" destId="{A1407C21-CB9E-4C03-BCE5-DAC8B1A8BD4D}" srcOrd="0" destOrd="0" presId="urn:microsoft.com/office/officeart/2005/8/layout/chevron2"/>
    <dgm:cxn modelId="{A98B51BE-0F06-48DA-9A7B-FB279E3D6329}" type="presParOf" srcId="{FD60DA3C-1B77-4011-857B-A9C14CC5B871}" destId="{98432565-7406-430A-9D4D-80BADAD3DF35}" srcOrd="1" destOrd="0" presId="urn:microsoft.com/office/officeart/2005/8/layout/chevron2"/>
    <dgm:cxn modelId="{DC30E5D8-8828-4682-B625-C5666619B51E}" type="presParOf" srcId="{DF82A48C-9481-47CB-97AC-2B5E4B2B5727}" destId="{952CC7F3-0771-46C7-AEE9-A32FEBA4BC16}" srcOrd="1" destOrd="0" presId="urn:microsoft.com/office/officeart/2005/8/layout/chevron2"/>
    <dgm:cxn modelId="{F8ACA07D-DB54-4BEE-81E7-EFACF4CEEF68}" type="presParOf" srcId="{DF82A48C-9481-47CB-97AC-2B5E4B2B5727}" destId="{A28982ED-F792-4A32-A73A-AF661A9A2FA6}" srcOrd="2" destOrd="0" presId="urn:microsoft.com/office/officeart/2005/8/layout/chevron2"/>
    <dgm:cxn modelId="{6130AAEA-7F84-440C-BFF6-AD4E56E3D850}" type="presParOf" srcId="{A28982ED-F792-4A32-A73A-AF661A9A2FA6}" destId="{C01C1816-0B24-4E80-AED9-58D4A85851C5}" srcOrd="0" destOrd="0" presId="urn:microsoft.com/office/officeart/2005/8/layout/chevron2"/>
    <dgm:cxn modelId="{D9DAD44D-9D5A-4CC6-A099-1285929E2673}" type="presParOf" srcId="{A28982ED-F792-4A32-A73A-AF661A9A2FA6}" destId="{862A9471-CDB6-495A-ADB1-E1F805C2667B}" srcOrd="1" destOrd="0" presId="urn:microsoft.com/office/officeart/2005/8/layout/chevron2"/>
    <dgm:cxn modelId="{B4BEDB1E-A25C-4A59-B5BD-CD30A79C01D2}" type="presParOf" srcId="{DF82A48C-9481-47CB-97AC-2B5E4B2B5727}" destId="{62A91A2B-0AB7-43E0-9146-48D108D07566}" srcOrd="3" destOrd="0" presId="urn:microsoft.com/office/officeart/2005/8/layout/chevron2"/>
    <dgm:cxn modelId="{0090EB39-42E7-4606-90C7-10717442A9FD}" type="presParOf" srcId="{DF82A48C-9481-47CB-97AC-2B5E4B2B5727}" destId="{714C994A-5056-43DB-9744-85814E33992F}" srcOrd="4" destOrd="0" presId="urn:microsoft.com/office/officeart/2005/8/layout/chevron2"/>
    <dgm:cxn modelId="{7625ABFF-D527-415D-9BE7-7CCF4463BD58}" type="presParOf" srcId="{714C994A-5056-43DB-9744-85814E33992F}" destId="{886C2223-F7F0-43CF-8425-45BE4A1617D5}" srcOrd="0" destOrd="0" presId="urn:microsoft.com/office/officeart/2005/8/layout/chevron2"/>
    <dgm:cxn modelId="{6DAA3822-1125-4FE0-BE5B-2A8C51C8E9F1}" type="presParOf" srcId="{714C994A-5056-43DB-9744-85814E33992F}" destId="{BE8C1BB1-8363-4AAF-B051-A95DBC41A64A}" srcOrd="1" destOrd="0" presId="urn:microsoft.com/office/officeart/2005/8/layout/chevron2"/>
    <dgm:cxn modelId="{39A30CC4-8DC4-401B-A27C-165243178BAF}" type="presParOf" srcId="{DF82A48C-9481-47CB-97AC-2B5E4B2B5727}" destId="{7FA335E3-A4B5-4DAB-B433-609D2AD0A92D}" srcOrd="5" destOrd="0" presId="urn:microsoft.com/office/officeart/2005/8/layout/chevron2"/>
    <dgm:cxn modelId="{39A63005-5BB2-431D-B5AD-CF8FBC44AD25}" type="presParOf" srcId="{DF82A48C-9481-47CB-97AC-2B5E4B2B5727}" destId="{CB83A347-FF73-427B-9750-1C302B171C69}" srcOrd="6" destOrd="0" presId="urn:microsoft.com/office/officeart/2005/8/layout/chevron2"/>
    <dgm:cxn modelId="{A2C9E6AB-1974-4CE7-B17A-E59A594597B2}" type="presParOf" srcId="{CB83A347-FF73-427B-9750-1C302B171C69}" destId="{B44C04FB-9BE3-4F40-B78A-E247BF72EA0E}" srcOrd="0" destOrd="0" presId="urn:microsoft.com/office/officeart/2005/8/layout/chevron2"/>
    <dgm:cxn modelId="{0BEF72C5-57EB-4D4D-8B28-C0EDC6B34DFD}" type="presParOf" srcId="{CB83A347-FF73-427B-9750-1C302B171C69}" destId="{B59EC886-2DA9-4D12-B955-1C82F1A9908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407C21-CB9E-4C03-BCE5-DAC8B1A8BD4D}">
      <dsp:nvSpPr>
        <dsp:cNvPr id="0" name=""/>
        <dsp:cNvSpPr/>
      </dsp:nvSpPr>
      <dsp:spPr>
        <a:xfrm rot="5400000">
          <a:off x="-205268" y="206821"/>
          <a:ext cx="1368458" cy="95792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600" kern="1200" dirty="0"/>
        </a:p>
      </dsp:txBody>
      <dsp:txXfrm rot="5400000">
        <a:off x="-205268" y="206821"/>
        <a:ext cx="1368458" cy="957921"/>
      </dsp:txXfrm>
    </dsp:sp>
    <dsp:sp modelId="{98432565-7406-430A-9D4D-80BADAD3DF35}">
      <dsp:nvSpPr>
        <dsp:cNvPr id="0" name=""/>
        <dsp:cNvSpPr/>
      </dsp:nvSpPr>
      <dsp:spPr>
        <a:xfrm rot="5400000">
          <a:off x="3778697" y="-2820772"/>
          <a:ext cx="889498" cy="6531051"/>
        </a:xfrm>
        <a:prstGeom prst="round2SameRect">
          <a:avLst/>
        </a:prstGeom>
        <a:gradFill flip="none" rotWithShape="1">
          <a:gsLst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lumMod val="60000"/>
                <a:lumOff val="40000"/>
              </a:schemeClr>
            </a:gs>
          </a:gsLst>
          <a:lin ang="0" scaled="0"/>
          <a:tileRect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500" kern="1200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「カートに入れる」ボタンを押す</a:t>
          </a:r>
          <a:endParaRPr kumimoji="1" lang="ja-JP" altLang="en-US" sz="3500" kern="1200" dirty="0">
            <a:solidFill>
              <a:schemeClr val="accent3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778697" y="-2820772"/>
        <a:ext cx="889498" cy="6531051"/>
      </dsp:txXfrm>
    </dsp:sp>
    <dsp:sp modelId="{C01C1816-0B24-4E80-AED9-58D4A85851C5}">
      <dsp:nvSpPr>
        <dsp:cNvPr id="0" name=""/>
        <dsp:cNvSpPr/>
      </dsp:nvSpPr>
      <dsp:spPr>
        <a:xfrm rot="5400000">
          <a:off x="-205268" y="1429851"/>
          <a:ext cx="1368458" cy="957921"/>
        </a:xfrm>
        <a:prstGeom prst="chevron">
          <a:avLst/>
        </a:prstGeom>
        <a:gradFill rotWithShape="0">
          <a:gsLst>
            <a:gs pos="0">
              <a:schemeClr val="accent3">
                <a:hueOff val="5865114"/>
                <a:satOff val="-13363"/>
                <a:lumOff val="5360"/>
                <a:alphaOff val="0"/>
                <a:shade val="51000"/>
                <a:satMod val="130000"/>
              </a:schemeClr>
            </a:gs>
            <a:gs pos="80000">
              <a:schemeClr val="accent3">
                <a:hueOff val="5865114"/>
                <a:satOff val="-13363"/>
                <a:lumOff val="5360"/>
                <a:alphaOff val="0"/>
                <a:shade val="93000"/>
                <a:satMod val="130000"/>
              </a:schemeClr>
            </a:gs>
            <a:gs pos="100000">
              <a:schemeClr val="accent3">
                <a:hueOff val="5865114"/>
                <a:satOff val="-13363"/>
                <a:lumOff val="536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600" kern="1200" dirty="0"/>
        </a:p>
      </dsp:txBody>
      <dsp:txXfrm rot="5400000">
        <a:off x="-205268" y="1429851"/>
        <a:ext cx="1368458" cy="957921"/>
      </dsp:txXfrm>
    </dsp:sp>
    <dsp:sp modelId="{862A9471-CDB6-495A-ADB1-E1F805C2667B}">
      <dsp:nvSpPr>
        <dsp:cNvPr id="0" name=""/>
        <dsp:cNvSpPr/>
      </dsp:nvSpPr>
      <dsp:spPr>
        <a:xfrm rot="5400000">
          <a:off x="3778697" y="-1596194"/>
          <a:ext cx="889498" cy="6531051"/>
        </a:xfrm>
        <a:prstGeom prst="round2SameRect">
          <a:avLst/>
        </a:prstGeom>
        <a:gradFill flip="none" rotWithShape="1">
          <a:gsLst>
            <a:gs pos="0">
              <a:schemeClr val="accent1">
                <a:lumMod val="20000"/>
                <a:lumOff val="80000"/>
              </a:schemeClr>
            </a:gs>
            <a:gs pos="100000">
              <a:schemeClr val="accent1">
                <a:lumMod val="60000"/>
                <a:lumOff val="40000"/>
              </a:schemeClr>
            </a:gs>
          </a:gsLst>
          <a:lin ang="0" scaled="1"/>
          <a:tileRect/>
        </a:gradFill>
        <a:ln w="9525" cap="flat" cmpd="sng" algn="ctr">
          <a:solidFill>
            <a:schemeClr val="accent3">
              <a:hueOff val="5865114"/>
              <a:satOff val="-13363"/>
              <a:lumOff val="536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500" kern="12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「レジに進む」ボタンを押す</a:t>
          </a:r>
          <a:endParaRPr kumimoji="1" lang="ja-JP" altLang="en-US" sz="3500" kern="1200" dirty="0">
            <a:solidFill>
              <a:schemeClr val="accent1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778697" y="-1596194"/>
        <a:ext cx="889498" cy="6531051"/>
      </dsp:txXfrm>
    </dsp:sp>
    <dsp:sp modelId="{886C2223-F7F0-43CF-8425-45BE4A1617D5}">
      <dsp:nvSpPr>
        <dsp:cNvPr id="0" name=""/>
        <dsp:cNvSpPr/>
      </dsp:nvSpPr>
      <dsp:spPr>
        <a:xfrm rot="5400000">
          <a:off x="-205268" y="2652881"/>
          <a:ext cx="1368458" cy="957921"/>
        </a:xfrm>
        <a:prstGeom prst="chevron">
          <a:avLst/>
        </a:prstGeom>
        <a:gradFill rotWithShape="0">
          <a:gsLst>
            <a:gs pos="0">
              <a:schemeClr val="accent3">
                <a:hueOff val="11730227"/>
                <a:satOff val="-26725"/>
                <a:lumOff val="10720"/>
                <a:alphaOff val="0"/>
                <a:shade val="51000"/>
                <a:satMod val="130000"/>
              </a:schemeClr>
            </a:gs>
            <a:gs pos="80000">
              <a:schemeClr val="accent3">
                <a:hueOff val="11730227"/>
                <a:satOff val="-26725"/>
                <a:lumOff val="10720"/>
                <a:alphaOff val="0"/>
                <a:shade val="93000"/>
                <a:satMod val="130000"/>
              </a:schemeClr>
            </a:gs>
            <a:gs pos="100000">
              <a:schemeClr val="accent3">
                <a:hueOff val="11730227"/>
                <a:satOff val="-26725"/>
                <a:lumOff val="1072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600" kern="1200" dirty="0"/>
        </a:p>
      </dsp:txBody>
      <dsp:txXfrm rot="5400000">
        <a:off x="-205268" y="2652881"/>
        <a:ext cx="1368458" cy="957921"/>
      </dsp:txXfrm>
    </dsp:sp>
    <dsp:sp modelId="{BE8C1BB1-8363-4AAF-B051-A95DBC41A64A}">
      <dsp:nvSpPr>
        <dsp:cNvPr id="0" name=""/>
        <dsp:cNvSpPr/>
      </dsp:nvSpPr>
      <dsp:spPr>
        <a:xfrm rot="5400000">
          <a:off x="3778697" y="-373164"/>
          <a:ext cx="889498" cy="6531051"/>
        </a:xfrm>
        <a:prstGeom prst="round2SameRect">
          <a:avLst/>
        </a:prstGeom>
        <a:gradFill flip="none" rotWithShape="1">
          <a:gsLst>
            <a:gs pos="0">
              <a:schemeClr val="accent6">
                <a:lumMod val="20000"/>
                <a:lumOff val="80000"/>
              </a:schemeClr>
            </a:gs>
            <a:gs pos="100000">
              <a:schemeClr val="accent6">
                <a:lumMod val="60000"/>
                <a:lumOff val="40000"/>
              </a:schemeClr>
            </a:gs>
          </a:gsLst>
          <a:lin ang="0" scaled="1"/>
          <a:tileRect/>
        </a:gradFill>
        <a:ln w="9525" cap="flat" cmpd="sng" algn="ctr">
          <a:solidFill>
            <a:schemeClr val="accent3">
              <a:hueOff val="11730227"/>
              <a:satOff val="-26725"/>
              <a:lumOff val="1072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500" kern="1200" dirty="0" smtClean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個人情報を入力する</a:t>
          </a:r>
          <a:endParaRPr kumimoji="1" lang="ja-JP" altLang="en-US" sz="3500" kern="1200" dirty="0">
            <a:solidFill>
              <a:schemeClr val="accent6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778697" y="-373164"/>
        <a:ext cx="889498" cy="6531051"/>
      </dsp:txXfrm>
    </dsp:sp>
    <dsp:sp modelId="{B44C04FB-9BE3-4F40-B78A-E247BF72EA0E}">
      <dsp:nvSpPr>
        <dsp:cNvPr id="0" name=""/>
        <dsp:cNvSpPr/>
      </dsp:nvSpPr>
      <dsp:spPr>
        <a:xfrm rot="5400000">
          <a:off x="-205268" y="3875911"/>
          <a:ext cx="1368458" cy="957921"/>
        </a:xfrm>
        <a:prstGeom prst="chevron">
          <a:avLst/>
        </a:prstGeom>
        <a:gradFill rotWithShape="0">
          <a:gsLst>
            <a:gs pos="0">
              <a:schemeClr val="accent3">
                <a:hueOff val="17595341"/>
                <a:satOff val="-40088"/>
                <a:lumOff val="16080"/>
                <a:alphaOff val="0"/>
                <a:shade val="51000"/>
                <a:satMod val="130000"/>
              </a:schemeClr>
            </a:gs>
            <a:gs pos="80000">
              <a:schemeClr val="accent3">
                <a:hueOff val="17595341"/>
                <a:satOff val="-40088"/>
                <a:lumOff val="16080"/>
                <a:alphaOff val="0"/>
                <a:shade val="93000"/>
                <a:satMod val="130000"/>
              </a:schemeClr>
            </a:gs>
            <a:gs pos="100000">
              <a:schemeClr val="accent3">
                <a:hueOff val="17595341"/>
                <a:satOff val="-40088"/>
                <a:lumOff val="1608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2600" kern="1200" dirty="0"/>
        </a:p>
      </dsp:txBody>
      <dsp:txXfrm rot="5400000">
        <a:off x="-205268" y="3875911"/>
        <a:ext cx="1368458" cy="957921"/>
      </dsp:txXfrm>
    </dsp:sp>
    <dsp:sp modelId="{B59EC886-2DA9-4D12-B955-1C82F1A9908E}">
      <dsp:nvSpPr>
        <dsp:cNvPr id="0" name=""/>
        <dsp:cNvSpPr/>
      </dsp:nvSpPr>
      <dsp:spPr>
        <a:xfrm rot="5400000">
          <a:off x="3778697" y="849865"/>
          <a:ext cx="889498" cy="6531051"/>
        </a:xfrm>
        <a:prstGeom prst="round2SameRect">
          <a:avLst/>
        </a:prstGeom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lin ang="0" scaled="1"/>
          <a:tileRect/>
        </a:gradFill>
        <a:ln w="9525" cap="flat" cmpd="sng" algn="ctr">
          <a:solidFill>
            <a:schemeClr val="accent3">
              <a:hueOff val="17595341"/>
              <a:satOff val="-40088"/>
              <a:lumOff val="1608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extrusionH="190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8920" tIns="22225" rIns="22225" bIns="2222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kumimoji="1" lang="ja-JP" altLang="en-US" sz="3500" kern="120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「</a:t>
          </a:r>
          <a:r>
            <a:rPr kumimoji="1" lang="ja-JP" altLang="en-US" sz="3500" kern="120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注文</a:t>
          </a:r>
          <a:r>
            <a:rPr kumimoji="1" lang="ja-JP" altLang="en-US" sz="3500" kern="1200" dirty="0" smtClean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を確定する」ボタンを押す</a:t>
          </a:r>
          <a:endParaRPr kumimoji="1" lang="ja-JP" altLang="en-US" sz="3500" kern="1200" dirty="0">
            <a:solidFill>
              <a:schemeClr val="accent4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5400000">
        <a:off x="3778697" y="849865"/>
        <a:ext cx="889498" cy="65310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134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268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4030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537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671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8059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9403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70746" algn="l" defTabSz="1042686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2015/2/24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2400" b="1" kern="1200" baseline="0">
          <a:solidFill>
            <a:schemeClr val="tx1"/>
          </a:solidFill>
          <a:latin typeface="+mn-lt"/>
          <a:ea typeface="+mn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pn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5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/>
          <p:cNvGraphicFramePr/>
          <p:nvPr/>
        </p:nvGraphicFramePr>
        <p:xfrm>
          <a:off x="2610396" y="1404367"/>
          <a:ext cx="7488973" cy="50406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図 3" descr="BS00511_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53920" y="2340471"/>
            <a:ext cx="1506335" cy="1544959"/>
          </a:xfrm>
          <a:prstGeom prst="rect">
            <a:avLst/>
          </a:prstGeom>
        </p:spPr>
      </p:pic>
      <p:pic>
        <p:nvPicPr>
          <p:cNvPr id="5" name="図 4" descr="BS00613_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79344" y="1116335"/>
            <a:ext cx="1480911" cy="1274354"/>
          </a:xfrm>
          <a:prstGeom prst="rect">
            <a:avLst/>
          </a:prstGeom>
        </p:spPr>
      </p:pic>
      <p:pic>
        <p:nvPicPr>
          <p:cNvPr id="6" name="図 5" descr="BS00622_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1270371" y="3996655"/>
            <a:ext cx="1089884" cy="946820"/>
          </a:xfrm>
          <a:prstGeom prst="rect">
            <a:avLst/>
          </a:prstGeom>
        </p:spPr>
      </p:pic>
      <p:pic>
        <p:nvPicPr>
          <p:cNvPr id="7" name="図 6" descr="BS01087_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22164" y="5148783"/>
            <a:ext cx="1838091" cy="1157883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279686" y="120417"/>
            <a:ext cx="435779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EC</a:t>
            </a:r>
            <a:r>
              <a:rPr lang="ja-JP" altLang="en-US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サイト注文フロー</a:t>
            </a:r>
            <a:endParaRPr lang="en-US" altLang="ja-JP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30676" y="180231"/>
            <a:ext cx="4392488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※2003</a:t>
            </a:r>
            <a:r>
              <a:rPr lang="ja-JP" altLang="en-US" sz="1600" dirty="0" smtClean="0"/>
              <a:t>以前のバージョンでは</a:t>
            </a:r>
            <a:r>
              <a:rPr lang="en-US" altLang="ja-JP" sz="1600" dirty="0" err="1" smtClean="0"/>
              <a:t>SmartArt</a:t>
            </a:r>
            <a:r>
              <a:rPr lang="ja-JP" altLang="en-US" sz="1600" dirty="0" smtClean="0"/>
              <a:t>の部分は画像に変換されます。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="" xmlns:p14="http://schemas.microsoft.com/office/powerpoint/2010/main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e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base</vt:lpstr>
      <vt:lpstr>スライド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2015-02-24T08:06:53Z</dcterms:modified>
</cp:coreProperties>
</file>