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leaf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0396" y="2700511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10396" y="3420591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leaf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2853"/>
            <a:ext cx="10692064" cy="7555556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1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bg2">
                  <a:lumMod val="1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4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4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af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エコロジー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leaf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2015-02-17T13:27:37Z</dcterms:modified>
</cp:coreProperties>
</file>