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4"/>
  </p:notesMasterIdLst>
  <p:handoutMasterIdLst>
    <p:handoutMasterId r:id="rId5"/>
  </p:handoutMasterIdLst>
  <p:sldIdLst>
    <p:sldId id="276" r:id="rId2"/>
    <p:sldId id="277" r:id="rId3"/>
  </p:sldIdLst>
  <p:sldSz cx="10693400" cy="7561263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0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handoutMaster" Target="handoutMasters/handoutMaster1.xml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spring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68" y="3419277"/>
            <a:ext cx="10692064" cy="417777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82403" y="1980431"/>
            <a:ext cx="5904657" cy="58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93" tIns="0" rIns="104293" bIns="0" numCol="1" anchor="ctr" anchorCtr="1" compatLnSpc="1">
            <a:prstTxWarp prst="textNoShape">
              <a:avLst/>
            </a:prstTxWarp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ja-JP" altLang="en-US" sz="3200" b="1" cap="none" spc="0" baseline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682403" y="2700511"/>
            <a:ext cx="5904657" cy="44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93" tIns="52146" rIns="104293" bIns="52146" numCol="1" anchor="ctr" anchorCtr="1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spcBef>
                <a:spcPct val="0"/>
              </a:spcBef>
              <a:spcAft>
                <a:spcPct val="80000"/>
              </a:spcAft>
              <a:buNone/>
              <a:defRPr kumimoji="1" lang="ja-JP" altLang="en-US" sz="2400" b="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1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82204" y="1980431"/>
            <a:ext cx="8928000" cy="4751920"/>
          </a:xfrm>
          <a:prstGeom prst="rect">
            <a:avLst/>
          </a:prstGeom>
        </p:spPr>
        <p:txBody>
          <a:bodyPr/>
          <a:lstStyle>
            <a:lvl1pPr marL="215900" indent="-215900">
              <a:spcBef>
                <a:spcPts val="500"/>
              </a:spcBef>
              <a:buClr>
                <a:srgbClr val="376092"/>
              </a:buClr>
              <a:buFontTx/>
              <a:buNone/>
              <a:defRPr sz="16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1pPr>
            <a:lvl2pPr marL="533400" indent="-27305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2pPr>
            <a:lvl3pPr marL="771525" indent="-22860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3pPr>
            <a:lvl4pPr marL="1066800" indent="-228600">
              <a:spcBef>
                <a:spcPts val="500"/>
              </a:spcBef>
              <a:buFontTx/>
              <a:buNone/>
              <a:defRPr sz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4pPr>
            <a:lvl5pPr marL="1317625" indent="-228600">
              <a:spcBef>
                <a:spcPts val="500"/>
              </a:spcBef>
              <a:buFontTx/>
              <a:buNone/>
              <a:defRPr sz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72814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30476" y="7093023"/>
            <a:ext cx="61926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marL="0" marR="0" indent="0" algn="ctr" defTabSz="10430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667180" y="7093023"/>
            <a:ext cx="7920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fld id="{E4DD4CA9-FFF4-4929-B1F3-DD754470E6A2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  <p:sp>
        <p:nvSpPr>
          <p:cNvPr id="6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179512" y="7092000"/>
            <a:ext cx="3002280" cy="21600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fld id="{A7C98CA4-6076-41A6-8EEB-6CB7F8D752BA}" type="datetimeFigureOut">
              <a:rPr kumimoji="1" lang="ja-JP" altLang="en-US" smtClean="0"/>
              <a:pPr/>
              <a:t>2015/2/17</a:t>
            </a:fld>
            <a:endParaRPr kumimoji="1" lang="ja-JP" altLang="en-US" dirty="0"/>
          </a:p>
        </p:txBody>
      </p:sp>
      <p:pic>
        <p:nvPicPr>
          <p:cNvPr id="7" name="図 6" descr="spring02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68" y="-35793"/>
            <a:ext cx="10692064" cy="86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7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accent2">
              <a:lumMod val="50000"/>
            </a:schemeClr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66180" y="684674"/>
            <a:ext cx="6405264" cy="43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noAutofit/>
          </a:bodyPr>
          <a:lstStyle/>
          <a:p>
            <a:pPr defTabSz="9605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+mj-ea"/>
              </a:rPr>
              <a:t>○○株式会社 御中</a:t>
            </a:r>
            <a:endParaRPr lang="ja-JP" altLang="en-US" b="1" dirty="0">
              <a:solidFill>
                <a:schemeClr val="accent3">
                  <a:lumMod val="50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※</a:t>
            </a:r>
            <a:r>
              <a:rPr lang="ja-JP" altLang="en-US" dirty="0" smtClean="0"/>
              <a:t>画像はスライドマスタで移動や削除などができます。</a:t>
            </a:r>
            <a:endParaRPr lang="ja-JP" altLang="en-US" sz="2400" dirty="0">
              <a:latin typeface="+mn-lt"/>
              <a:ea typeface="+mn-ea"/>
            </a:endParaRPr>
          </a:p>
        </p:txBody>
      </p:sp>
      <p:sp>
        <p:nvSpPr>
          <p:cNvPr id="13" name="サブタイトル 1"/>
          <p:cNvSpPr txBox="1">
            <a:spLocks/>
          </p:cNvSpPr>
          <p:nvPr/>
        </p:nvSpPr>
        <p:spPr>
          <a:xfrm>
            <a:off x="666180" y="7031585"/>
            <a:ext cx="6405264" cy="27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57" tIns="52128" rIns="104257" bIns="52128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1043017" rtl="0" eaLnBrk="1" fontAlgn="base" latinLnBrk="0" hangingPunct="1">
              <a:spcBef>
                <a:spcPct val="0"/>
              </a:spcBef>
              <a:spcAft>
                <a:spcPct val="80000"/>
              </a:spcAft>
              <a:buFontTx/>
              <a:buNone/>
              <a:defRPr kumimoji="1" lang="ja-JP" altLang="en-US" sz="19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521527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9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2pPr>
            <a:lvl3pPr marL="1043055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7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3pPr>
            <a:lvl4pPr marL="1564582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4pPr>
            <a:lvl5pPr marL="2086109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5pPr>
            <a:lvl6pPr marL="2607636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29164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0691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72218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600"/>
              </a:lnSpc>
            </a:pPr>
            <a:r>
              <a:rPr lang="ja-JP" altLang="en-US" sz="1200" b="0" dirty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株式</a:t>
            </a:r>
            <a:r>
              <a:rPr lang="ja-JP" altLang="en-US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会社○○　　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〒000-0000 </a:t>
            </a:r>
            <a:r>
              <a:rPr lang="ja-JP" altLang="en-US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東京都○区○○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0-00-00</a:t>
            </a:r>
            <a:r>
              <a:rPr lang="ja-JP" altLang="en-US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TEL</a:t>
            </a:r>
            <a:r>
              <a:rPr lang="ja-JP" altLang="en-US" sz="1200" b="0" dirty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r>
              <a:rPr lang="ja-JP" altLang="en-US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FAX</a:t>
            </a:r>
            <a:r>
              <a:rPr lang="ja-JP" altLang="en-US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endParaRPr lang="en-US" altLang="ja-JP" sz="1200" b="0" dirty="0">
              <a:solidFill>
                <a:schemeClr val="accent4">
                  <a:lumMod val="50000"/>
                </a:schemeClr>
              </a:solidFill>
              <a:latin typeface="+mn-lt"/>
              <a:cs typeface="ＭＳ Ｐゴシック"/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プレゼンテーションタイトル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本文が入ります。</a:t>
            </a:r>
            <a:endParaRPr kumimoji="1"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タイトル文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キュート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</Words>
  <Application>Microsoft Office PowerPoint</Application>
  <PresentationFormat>ユーザー設定</PresentationFormat>
  <Paragraphs>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ＭＳ Ｐゴシック</vt:lpstr>
      <vt:lpstr>Calibri</vt:lpstr>
      <vt:lpstr>spring</vt:lpstr>
      <vt:lpstr>プレゼンテーションタイトル</vt:lpstr>
      <vt:lpstr>タイトル文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2015-02-17T12:09:40Z</dcterms:modified>
</cp:coreProperties>
</file>