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08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flower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pic>
        <p:nvPicPr>
          <p:cNvPr id="4" name="図 3" descr="flower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3180310"/>
            <a:ext cx="10692064" cy="43809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22364" y="1105741"/>
            <a:ext cx="6336704" cy="66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000" b="1" cap="none" spc="50" baseline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38388" y="1897829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54412" y="1980431"/>
            <a:ext cx="7055792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250356" y="1384573"/>
            <a:ext cx="7560842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flower01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pic>
        <p:nvPicPr>
          <p:cNvPr id="10" name="図 9" descr="flower0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6951" y="2853"/>
            <a:ext cx="2717461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250356" y="1384573"/>
            <a:ext cx="7560842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50156" y="396255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3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3906540" y="2844527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ower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flower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2015-02-26T06:22:14Z</dcterms:modified>
</cp:coreProperties>
</file>