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0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autumn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3419277"/>
            <a:ext cx="10692064" cy="4177778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10396" y="2844527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ctr" anchorCtr="1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0396" y="2124447"/>
            <a:ext cx="5904657" cy="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ctr" anchorCtr="1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3200" b="1" cap="none" spc="0" baseline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1980431"/>
            <a:ext cx="8928000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2015/2/17</a:t>
            </a:fld>
            <a:endParaRPr kumimoji="1" lang="ja-JP" altLang="en-US" dirty="0"/>
          </a:p>
        </p:txBody>
      </p:sp>
      <p:pic>
        <p:nvPicPr>
          <p:cNvPr id="7" name="図 6" descr="autumn0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68" y="-35793"/>
            <a:ext cx="10692064" cy="86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2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>
              <a:latin typeface="+mn-lt"/>
              <a:ea typeface="+mn-ea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666180" y="7031585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会社○○　　</a:t>
            </a:r>
            <a:r>
              <a:rPr lang="en-US" altLang="ja-JP" sz="12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accent5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tumn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ユーザー設定</PresentationFormat>
  <Paragraphs>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ＭＳ Ｐゴシック</vt:lpstr>
      <vt:lpstr>Calibri</vt:lpstr>
      <vt:lpstr>autumn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2015-02-17T12:04:12Z</dcterms:modified>
</cp:coreProperties>
</file>