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igeon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-35793"/>
            <a:ext cx="10692064" cy="446984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6380" y="4130077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5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66380" y="4850157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pigeon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-35793"/>
            <a:ext cx="10692064" cy="1536508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78148" y="1116335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latin typeface="+mn-lt"/>
                <a:cs typeface="ＭＳ Ｐゴシック"/>
              </a:rPr>
              <a:t>株</a:t>
            </a:r>
            <a:r>
              <a:rPr lang="ja-JP" altLang="en-US" sz="1200" b="0" dirty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式</a:t>
            </a:r>
            <a:r>
              <a:rPr lang="ja-JP" altLang="en-US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6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geon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ペーパー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pigeon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2015-02-17T13:32:34Z</dcterms:modified>
</cp:coreProperties>
</file>