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A3E"/>
    <a:srgbClr val="4FB17B"/>
    <a:srgbClr val="5FA175"/>
    <a:srgbClr val="3DC35A"/>
    <a:srgbClr val="63E56C"/>
    <a:srgbClr val="FFF8E7"/>
    <a:srgbClr val="FFFFFF"/>
    <a:srgbClr val="376092"/>
    <a:srgbClr val="984807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D07125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4212" y="2700511"/>
            <a:ext cx="1780953" cy="1819048"/>
          </a:xfrm>
          <a:prstGeom prst="rect">
            <a:avLst/>
          </a:prstGeom>
        </p:spPr>
      </p:pic>
      <p:pic>
        <p:nvPicPr>
          <p:cNvPr id="3" name="図 2" descr="BD07131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90516" y="972319"/>
            <a:ext cx="1809524" cy="1200000"/>
          </a:xfrm>
          <a:prstGeom prst="rect">
            <a:avLst/>
          </a:prstGeom>
        </p:spPr>
      </p:pic>
      <p:pic>
        <p:nvPicPr>
          <p:cNvPr id="4" name="図 3" descr="BD07143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83004" y="2916535"/>
            <a:ext cx="1380952" cy="1847619"/>
          </a:xfrm>
          <a:prstGeom prst="rect">
            <a:avLst/>
          </a:prstGeom>
        </p:spPr>
      </p:pic>
      <p:pic>
        <p:nvPicPr>
          <p:cNvPr id="5" name="図 4" descr="BD10458_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14652" y="3780631"/>
            <a:ext cx="1809524" cy="895238"/>
          </a:xfrm>
          <a:prstGeom prst="rect">
            <a:avLst/>
          </a:prstGeom>
        </p:spPr>
      </p:pic>
      <p:sp>
        <p:nvSpPr>
          <p:cNvPr id="7" name="円弧 6"/>
          <p:cNvSpPr/>
          <p:nvPr/>
        </p:nvSpPr>
        <p:spPr>
          <a:xfrm flipH="1">
            <a:off x="2178348" y="1908423"/>
            <a:ext cx="2448272" cy="1296144"/>
          </a:xfrm>
          <a:prstGeom prst="arc">
            <a:avLst/>
          </a:prstGeom>
          <a:ln w="152400"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弧 7"/>
          <p:cNvSpPr/>
          <p:nvPr/>
        </p:nvSpPr>
        <p:spPr>
          <a:xfrm rot="5400000" flipH="1">
            <a:off x="4194572" y="2484487"/>
            <a:ext cx="2304256" cy="2160240"/>
          </a:xfrm>
          <a:prstGeom prst="arc">
            <a:avLst>
              <a:gd name="adj1" fmla="val 16070257"/>
              <a:gd name="adj2" fmla="val 20620623"/>
            </a:avLst>
          </a:prstGeom>
          <a:ln w="152400">
            <a:solidFill>
              <a:schemeClr val="accent3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弧 8"/>
          <p:cNvSpPr/>
          <p:nvPr/>
        </p:nvSpPr>
        <p:spPr>
          <a:xfrm rot="5400000" flipH="1">
            <a:off x="5130676" y="476647"/>
            <a:ext cx="1728192" cy="4896544"/>
          </a:xfrm>
          <a:prstGeom prst="arc">
            <a:avLst>
              <a:gd name="adj1" fmla="val 16070257"/>
              <a:gd name="adj2" fmla="val 1063027"/>
            </a:avLst>
          </a:prstGeom>
          <a:ln w="152400">
            <a:solidFill>
              <a:schemeClr val="accent3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弧 9"/>
          <p:cNvSpPr/>
          <p:nvPr/>
        </p:nvSpPr>
        <p:spPr>
          <a:xfrm rot="5400000" flipV="1">
            <a:off x="6575028" y="3704431"/>
            <a:ext cx="1656184" cy="2528664"/>
          </a:xfrm>
          <a:prstGeom prst="arc">
            <a:avLst>
              <a:gd name="adj1" fmla="val 15879562"/>
              <a:gd name="adj2" fmla="val 540251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弧 10"/>
          <p:cNvSpPr/>
          <p:nvPr/>
        </p:nvSpPr>
        <p:spPr>
          <a:xfrm rot="5400000" flipV="1">
            <a:off x="2934432" y="3096555"/>
            <a:ext cx="1656184" cy="3744416"/>
          </a:xfrm>
          <a:prstGeom prst="arc">
            <a:avLst>
              <a:gd name="adj1" fmla="val 15952235"/>
              <a:gd name="adj2" fmla="val 540251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2164" y="2600774"/>
            <a:ext cx="792088" cy="4154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発注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54612" y="512542"/>
            <a:ext cx="792088" cy="4154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受注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6900" y="6029429"/>
            <a:ext cx="792088" cy="4154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引取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30476" y="6029429"/>
            <a:ext cx="792088" cy="4154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配送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434932" y="1636941"/>
            <a:ext cx="792088" cy="4154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手配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26820" y="2412479"/>
            <a:ext cx="792088" cy="4154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手配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803084" y="2412479"/>
            <a:ext cx="1296144" cy="4154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運送業者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86860" y="3564607"/>
            <a:ext cx="720080" cy="4154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kumimoji="1" lang="ja-JP" altLang="en-US" dirty="0" smtClean="0"/>
              <a:t>倉庫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4132" y="324247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43AA3E"/>
              </a:contourClr>
            </a:sp3d>
          </a:bodyPr>
          <a:lstStyle/>
          <a:p>
            <a:r>
              <a:rPr kumimoji="1" lang="ja-JP" altLang="en-US" sz="3200" b="1" cap="small" dirty="0" smtClean="0">
                <a:ln w="11430"/>
                <a:gradFill>
                  <a:gsLst>
                    <a:gs pos="0">
                      <a:srgbClr val="63E56C"/>
                    </a:gs>
                    <a:gs pos="75000">
                      <a:srgbClr val="5FA175"/>
                    </a:gs>
                    <a:gs pos="100000">
                      <a:srgbClr val="4FB17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発注受注配送フロー</a:t>
            </a:r>
            <a:endParaRPr kumimoji="1" lang="ja-JP" altLang="en-US" sz="3200" b="1" cap="small" dirty="0">
              <a:ln w="11430"/>
              <a:gradFill>
                <a:gsLst>
                  <a:gs pos="0">
                    <a:srgbClr val="63E56C"/>
                  </a:gs>
                  <a:gs pos="75000">
                    <a:srgbClr val="5FA175"/>
                  </a:gs>
                  <a:gs pos="100000">
                    <a:srgbClr val="4FB17B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2015-02-11T12:32:29Z</dcterms:modified>
</cp:coreProperties>
</file>