
<file path=[Content_Types].xml><?xml version="1.0" encoding="utf-8"?>
<Types xmlns="http://schemas.openxmlformats.org/package/2006/content-types"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embedTrueTypeFonts="1" saveSubsetFonts="1">
  <p:sldMasterIdLst>
    <p:sldMasterId id="2147483655" r:id="rId1"/>
  </p:sldMasterIdLst>
  <p:notesMasterIdLst>
    <p:notesMasterId r:id="rId4"/>
  </p:notesMasterIdLst>
  <p:handoutMasterIdLst>
    <p:handoutMasterId r:id="rId5"/>
  </p:handoutMasterIdLst>
  <p:sldIdLst>
    <p:sldId id="276" r:id="rId2"/>
    <p:sldId id="277" r:id="rId3"/>
  </p:sldIdLst>
  <p:sldSz cx="10693400" cy="7561263"/>
  <p:notesSz cx="6858000" cy="9144000"/>
  <p:embeddedFontLst>
    <p:embeddedFont>
      <p:font typeface="HG丸ｺﾞｼｯｸM-PRO" pitchFamily="50" charset="-128"/>
      <p:regular r:id="rId6"/>
    </p:embeddedFont>
    <p:embeddedFont>
      <p:font typeface="HGSｺﾞｼｯｸM" pitchFamily="50" charset="-128"/>
      <p:regular r:id="rId7"/>
    </p:embeddedFont>
    <p:embeddedFont>
      <p:font typeface="HGｺﾞｼｯｸM" pitchFamily="49" charset="-128"/>
      <p:regular r:id="rId8"/>
    </p:embeddedFont>
    <p:embeddedFont>
      <p:font typeface="Calibri" pitchFamily="34" charset="0"/>
      <p:regular r:id="rId9"/>
      <p:bold r:id="rId10"/>
      <p:italic r:id="rId11"/>
      <p:boldItalic r:id="rId12"/>
    </p:embeddedFont>
  </p:embeddedFontLst>
  <p:defaultTextStyle>
    <a:defPPr>
      <a:defRPr lang="ja-JP"/>
    </a:defPPr>
    <a:lvl1pPr marL="0" algn="l" defTabSz="104268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1pPr>
    <a:lvl2pPr marL="521343" algn="l" defTabSz="104268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2pPr>
    <a:lvl3pPr marL="1042686" algn="l" defTabSz="104268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3pPr>
    <a:lvl4pPr marL="1564030" algn="l" defTabSz="104268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4pPr>
    <a:lvl5pPr marL="2085373" algn="l" defTabSz="104268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5pPr>
    <a:lvl6pPr marL="2606716" algn="l" defTabSz="104268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6pPr>
    <a:lvl7pPr marL="3128059" algn="l" defTabSz="104268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7pPr>
    <a:lvl8pPr marL="3649403" algn="l" defTabSz="104268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8pPr>
    <a:lvl9pPr marL="4170746" algn="l" defTabSz="104268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376092"/>
    <a:srgbClr val="984807"/>
    <a:srgbClr val="000000"/>
    <a:srgbClr val="303030"/>
    <a:srgbClr val="5C5C5C"/>
    <a:srgbClr val="7F7F7F"/>
    <a:srgbClr val="A6A6A6"/>
    <a:srgbClr val="BFBFBF"/>
    <a:srgbClr val="D9D9D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26" autoAdjust="0"/>
    <p:restoredTop sz="99849" autoAdjust="0"/>
  </p:normalViewPr>
  <p:slideViewPr>
    <p:cSldViewPr>
      <p:cViewPr varScale="1">
        <p:scale>
          <a:sx n="68" d="100"/>
          <a:sy n="68" d="100"/>
        </p:scale>
        <p:origin x="-1308" y="-96"/>
      </p:cViewPr>
      <p:guideLst>
        <p:guide orient="horz" pos="2382"/>
        <p:guide pos="336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2928"/>
    </p:cViewPr>
  </p:sorterViewPr>
  <p:notesViewPr>
    <p:cSldViewPr>
      <p:cViewPr varScale="1">
        <p:scale>
          <a:sx n="66" d="100"/>
          <a:sy n="66" d="100"/>
        </p:scale>
        <p:origin x="-3384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font" Target="fonts/font7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font" Target="fonts/font6.fntdata"/><Relationship Id="rId5" Type="http://schemas.openxmlformats.org/officeDocument/2006/relationships/handoutMaster" Target="handoutMasters/handoutMaster1.xml"/><Relationship Id="rId15" Type="http://schemas.openxmlformats.org/officeDocument/2006/relationships/theme" Target="theme/theme1.xml"/><Relationship Id="rId10" Type="http://schemas.openxmlformats.org/officeDocument/2006/relationships/font" Target="fonts/font5.fntdata"/><Relationship Id="rId4" Type="http://schemas.openxmlformats.org/officeDocument/2006/relationships/notesMaster" Target="notesMasters/notesMaster1.xml"/><Relationship Id="rId9" Type="http://schemas.openxmlformats.org/officeDocument/2006/relationships/font" Target="fonts/font4.fntdata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4FBD61-D52C-4AF7-A6F7-5A292578201E}" type="datetime1">
              <a:rPr kumimoji="1" lang="ja-JP" altLang="en-US" smtClean="0"/>
              <a:pPr/>
              <a:t>2015/2/17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C25054-A584-804F-ADE2-7C70339F12FB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4224373685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031374-7413-4321-A82C-26AA0D97747D}" type="datetime1">
              <a:rPr kumimoji="1" lang="ja-JP" altLang="en-US" smtClean="0"/>
              <a:pPr/>
              <a:t>2015/2/17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004888" y="685800"/>
            <a:ext cx="48482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E4D030-1751-4CD0-AC2A-C9DF4C3F4C39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920743182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1042686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1pPr>
    <a:lvl2pPr marL="521343" algn="l" defTabSz="1042686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2pPr>
    <a:lvl3pPr marL="1042686" algn="l" defTabSz="1042686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3pPr>
    <a:lvl4pPr marL="1564030" algn="l" defTabSz="1042686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4pPr>
    <a:lvl5pPr marL="2085373" algn="l" defTabSz="1042686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5pPr>
    <a:lvl6pPr marL="2606716" algn="l" defTabSz="1042686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6pPr>
    <a:lvl7pPr marL="3128059" algn="l" defTabSz="1042686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7pPr>
    <a:lvl8pPr marL="3649403" algn="l" defTabSz="1042686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8pPr>
    <a:lvl9pPr marL="4170746" algn="l" defTabSz="1042686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>
          <a:xfrm>
            <a:off x="1004888" y="685800"/>
            <a:ext cx="4848225" cy="3429000"/>
          </a:xfrm>
        </p:spPr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E4D030-1751-4CD0-AC2A-C9DF4C3F4C39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60A57157-F4B6-49B4-9910-9576FF2ED1AC}" type="datetime1">
              <a:rPr kumimoji="1" lang="ja-JP" altLang="en-US" smtClean="0"/>
              <a:pPr/>
              <a:t>2015/2/17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 descr="cat01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2381"/>
            <a:ext cx="10693400" cy="7556500"/>
          </a:xfrm>
          <a:prstGeom prst="rect">
            <a:avLst/>
          </a:prstGeom>
        </p:spPr>
      </p:pic>
      <p:pic>
        <p:nvPicPr>
          <p:cNvPr id="5" name="図 4" descr="cat02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668" y="2853"/>
            <a:ext cx="10692064" cy="7555556"/>
          </a:xfrm>
          <a:prstGeom prst="rect">
            <a:avLst/>
          </a:prstGeom>
        </p:spPr>
      </p:pic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890316" y="2700511"/>
            <a:ext cx="6984776" cy="589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4293" tIns="0" rIns="104293" bIns="0" numCol="1" anchor="ctr" anchorCtr="1" compatLnSpc="1">
            <a:prstTxWarp prst="textNoShape">
              <a:avLst/>
            </a:prstTxWarp>
            <a:noAutofit/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kumimoji="1" lang="ja-JP" altLang="en-US" sz="4000" b="1" cap="none" spc="0" baseline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322363" y="3420591"/>
            <a:ext cx="5904657" cy="442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104293" tIns="52146" rIns="104293" bIns="52146" numCol="1" anchor="ctr" anchorCtr="1" compatLnSpc="1">
            <a:prstTxWarp prst="textNoShape">
              <a:avLst/>
            </a:prstTxWarp>
            <a:noAutofit/>
          </a:bodyPr>
          <a:lstStyle>
            <a:lvl1pPr marL="0" indent="0" algn="l" rtl="0" fontAlgn="base">
              <a:spcBef>
                <a:spcPct val="0"/>
              </a:spcBef>
              <a:spcAft>
                <a:spcPct val="80000"/>
              </a:spcAft>
              <a:buNone/>
              <a:defRPr kumimoji="1" lang="ja-JP" altLang="en-US" sz="2400" b="0" baseline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215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30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5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61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76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91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0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22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dirty="0" smtClean="0"/>
              <a:t>マスタ サブタイトルの書式設定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xmlns="" val="27744380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82204" y="1980431"/>
            <a:ext cx="8928000" cy="4751920"/>
          </a:xfrm>
          <a:prstGeom prst="rect">
            <a:avLst/>
          </a:prstGeom>
        </p:spPr>
        <p:txBody>
          <a:bodyPr/>
          <a:lstStyle>
            <a:lvl1pPr marL="215900" indent="-215900">
              <a:spcBef>
                <a:spcPts val="500"/>
              </a:spcBef>
              <a:buClr>
                <a:srgbClr val="376092"/>
              </a:buClr>
              <a:buFontTx/>
              <a:buNone/>
              <a:defRPr sz="1600" baseline="0">
                <a:solidFill>
                  <a:schemeClr val="bg2">
                    <a:lumMod val="10000"/>
                  </a:schemeClr>
                </a:solidFill>
                <a:latin typeface="+mn-lt"/>
                <a:ea typeface="+mn-ea"/>
              </a:defRPr>
            </a:lvl1pPr>
            <a:lvl2pPr marL="533400" indent="-273050">
              <a:spcBef>
                <a:spcPts val="500"/>
              </a:spcBef>
              <a:buClr>
                <a:srgbClr val="A6A6A6"/>
              </a:buClr>
              <a:buFontTx/>
              <a:buNone/>
              <a:defRPr sz="1400" baseline="0">
                <a:solidFill>
                  <a:schemeClr val="bg2">
                    <a:lumMod val="10000"/>
                  </a:schemeClr>
                </a:solidFill>
                <a:latin typeface="+mn-lt"/>
                <a:ea typeface="+mn-ea"/>
              </a:defRPr>
            </a:lvl2pPr>
            <a:lvl3pPr marL="771525" indent="-228600">
              <a:spcBef>
                <a:spcPts val="500"/>
              </a:spcBef>
              <a:buClr>
                <a:srgbClr val="A6A6A6"/>
              </a:buClr>
              <a:buFontTx/>
              <a:buNone/>
              <a:defRPr sz="1400" baseline="0">
                <a:solidFill>
                  <a:schemeClr val="bg2">
                    <a:lumMod val="10000"/>
                  </a:schemeClr>
                </a:solidFill>
                <a:latin typeface="+mn-lt"/>
                <a:ea typeface="+mn-ea"/>
              </a:defRPr>
            </a:lvl3pPr>
            <a:lvl4pPr marL="1066800" indent="-228600">
              <a:spcBef>
                <a:spcPts val="500"/>
              </a:spcBef>
              <a:buFontTx/>
              <a:buNone/>
              <a:defRPr sz="1200" baseline="0">
                <a:solidFill>
                  <a:schemeClr val="bg2">
                    <a:lumMod val="10000"/>
                  </a:schemeClr>
                </a:solidFill>
                <a:latin typeface="+mn-lt"/>
                <a:ea typeface="+mn-ea"/>
              </a:defRPr>
            </a:lvl4pPr>
            <a:lvl5pPr marL="1317625" indent="-228600">
              <a:spcBef>
                <a:spcPts val="500"/>
              </a:spcBef>
              <a:buFontTx/>
              <a:buNone/>
              <a:defRPr sz="1200" baseline="0">
                <a:solidFill>
                  <a:schemeClr val="bg2">
                    <a:lumMod val="10000"/>
                  </a:schemeClr>
                </a:solidFill>
                <a:latin typeface="+mn-lt"/>
                <a:ea typeface="+mn-ea"/>
              </a:defRPr>
            </a:lvl5pPr>
          </a:lstStyle>
          <a:p>
            <a:pPr lvl="0"/>
            <a:r>
              <a:rPr kumimoji="1" lang="ja-JP" altLang="en-US" dirty="0" smtClean="0"/>
              <a:t>マスタ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82204" y="1384573"/>
            <a:ext cx="8928994" cy="451842"/>
          </a:xfrm>
          <a:prstGeom prst="rect">
            <a:avLst/>
          </a:prstGeom>
        </p:spPr>
        <p:txBody>
          <a:bodyPr vert="horz" lIns="0" tIns="0" rIns="0" bIns="0" rtlCol="0" anchor="b" anchorCtr="0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xmlns="" val="41728146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 descr="cat01.jp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0" y="2381"/>
            <a:ext cx="10693400" cy="7556500"/>
          </a:xfrm>
          <a:prstGeom prst="rect">
            <a:avLst/>
          </a:prstGeom>
        </p:spPr>
      </p:pic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82204" y="1384573"/>
            <a:ext cx="8928994" cy="451842"/>
          </a:xfrm>
          <a:prstGeom prst="rect">
            <a:avLst/>
          </a:prstGeom>
        </p:spPr>
        <p:txBody>
          <a:bodyPr vert="horz" lIns="0" tIns="0" rIns="0" bIns="0" rtlCol="0" anchor="b" anchorCtr="0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30476" y="7093023"/>
            <a:ext cx="6192688" cy="216000"/>
          </a:xfrm>
          <a:prstGeom prst="rect">
            <a:avLst/>
          </a:prstGeom>
        </p:spPr>
        <p:txBody>
          <a:bodyPr vert="horz" wrap="none" lIns="104305" tIns="52153" rIns="104305" bIns="52153" rtlCol="0" anchor="ctr">
            <a:noAutofit/>
          </a:bodyPr>
          <a:lstStyle>
            <a:lvl1pPr marL="0" marR="0" indent="0" algn="ctr" defTabSz="104305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>
                <a:solidFill>
                  <a:schemeClr val="tx1">
                    <a:lumMod val="50000"/>
                    <a:lumOff val="50000"/>
                  </a:schemeClr>
                </a:solidFill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9667180" y="7093023"/>
            <a:ext cx="792088" cy="216000"/>
          </a:xfrm>
          <a:prstGeom prst="rect">
            <a:avLst/>
          </a:prstGeom>
        </p:spPr>
        <p:txBody>
          <a:bodyPr vert="horz" wrap="none" lIns="104305" tIns="52153" rIns="104305" bIns="52153" rtlCol="0" anchor="ctr">
            <a:noAutofit/>
          </a:bodyPr>
          <a:lstStyle>
            <a:lvl1pPr algn="r">
              <a:defRPr sz="1200">
                <a:solidFill>
                  <a:schemeClr val="tx1">
                    <a:lumMod val="50000"/>
                    <a:lumOff val="50000"/>
                  </a:schemeClr>
                </a:solidFill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fld id="{E4DD4CA9-FFF4-4929-B1F3-DD754470E6A2}" type="slidenum">
              <a:rPr lang="ja-JP" altLang="en-US" smtClean="0"/>
              <a:pPr/>
              <a:t>&lt;#&gt;</a:t>
            </a:fld>
            <a:endParaRPr lang="ja-JP" altLang="en-US" dirty="0"/>
          </a:p>
        </p:txBody>
      </p:sp>
      <p:sp>
        <p:nvSpPr>
          <p:cNvPr id="6" name="日付プレースホルダ 13"/>
          <p:cNvSpPr>
            <a:spLocks noGrp="1"/>
          </p:cNvSpPr>
          <p:nvPr>
            <p:ph type="dt" sz="half" idx="2"/>
          </p:nvPr>
        </p:nvSpPr>
        <p:spPr>
          <a:xfrm>
            <a:off x="179512" y="7092000"/>
            <a:ext cx="3002280" cy="21600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extLst/>
          </a:lstStyle>
          <a:p>
            <a:fld id="{A7C98CA4-6076-41A6-8EEB-6CB7F8D752BA}" type="datetimeFigureOut">
              <a:rPr kumimoji="1" lang="ja-JP" altLang="en-US" smtClean="0"/>
              <a:pPr/>
              <a:t>2015/2/17</a:t>
            </a:fld>
            <a:endParaRPr kumimoji="1" lang="ja-JP" altLang="en-US" dirty="0"/>
          </a:p>
        </p:txBody>
      </p:sp>
      <p:pic>
        <p:nvPicPr>
          <p:cNvPr id="10" name="図 9" descr="cat03.png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05430" y="5619983"/>
            <a:ext cx="10082540" cy="1473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206196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57" r:id="rId2"/>
  </p:sldLayoutIdLst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spcBef>
          <a:spcPct val="0"/>
        </a:spcBef>
        <a:buNone/>
        <a:defRPr kumimoji="1" sz="2400" b="1" kern="1200" baseline="0">
          <a:solidFill>
            <a:schemeClr val="accent2">
              <a:lumMod val="50000"/>
            </a:schemeClr>
          </a:solidFill>
          <a:latin typeface="+mn-lt"/>
          <a:ea typeface="+mn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11"/>
          <p:cNvSpPr txBox="1">
            <a:spLocks noChangeArrowheads="1"/>
          </p:cNvSpPr>
          <p:nvPr/>
        </p:nvSpPr>
        <p:spPr bwMode="auto">
          <a:xfrm>
            <a:off x="1530276" y="1691625"/>
            <a:ext cx="6405264" cy="4328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ctr">
            <a:noAutofit/>
          </a:bodyPr>
          <a:lstStyle/>
          <a:p>
            <a:pPr defTabSz="96051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b="1" dirty="0" smtClean="0">
                <a:solidFill>
                  <a:schemeClr val="accent6">
                    <a:lumMod val="50000"/>
                  </a:schemeClr>
                </a:solidFill>
                <a:latin typeface="+mj-lt"/>
                <a:ea typeface="+mj-ea"/>
              </a:rPr>
              <a:t>○○株式会社 御中</a:t>
            </a:r>
            <a:endParaRPr lang="ja-JP" altLang="en-US" b="1" dirty="0">
              <a:solidFill>
                <a:schemeClr val="accent6">
                  <a:lumMod val="50000"/>
                </a:schemeClr>
              </a:solidFill>
              <a:latin typeface="+mj-lt"/>
              <a:ea typeface="+mj-ea"/>
            </a:endParaRPr>
          </a:p>
        </p:txBody>
      </p:sp>
      <p:sp>
        <p:nvSpPr>
          <p:cNvPr id="6" name="タイトル 5"/>
          <p:cNvSpPr>
            <a:spLocks noGrp="1"/>
          </p:cNvSpPr>
          <p:nvPr>
            <p:ph type="ctrTitle"/>
          </p:nvPr>
        </p:nvSpPr>
        <p:spPr>
          <a:xfrm>
            <a:off x="1890316" y="2556495"/>
            <a:ext cx="6984776" cy="733820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normAutofit/>
          </a:bodyPr>
          <a:lstStyle/>
          <a:p>
            <a:r>
              <a:rPr lang="ja-JP" altLang="en-US" dirty="0" smtClean="0">
                <a:latin typeface="+mj-lt"/>
                <a:ea typeface="+mj-ea"/>
              </a:rPr>
              <a:t>プレゼンテーションタイトル</a:t>
            </a:r>
            <a:endParaRPr lang="ja-JP" altLang="en-US" dirty="0">
              <a:latin typeface="+mj-lt"/>
              <a:ea typeface="+mj-ea"/>
            </a:endParaRPr>
          </a:p>
        </p:txBody>
      </p:sp>
      <p:sp>
        <p:nvSpPr>
          <p:cNvPr id="2" name="サブタイトル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ja-JP" dirty="0" smtClean="0"/>
              <a:t>※</a:t>
            </a:r>
            <a:r>
              <a:rPr lang="ja-JP" altLang="en-US" dirty="0" smtClean="0"/>
              <a:t>画像はスライドマスタで移動や削除などができます。</a:t>
            </a:r>
          </a:p>
        </p:txBody>
      </p:sp>
      <p:sp>
        <p:nvSpPr>
          <p:cNvPr id="13" name="サブタイトル 1"/>
          <p:cNvSpPr txBox="1">
            <a:spLocks/>
          </p:cNvSpPr>
          <p:nvPr/>
        </p:nvSpPr>
        <p:spPr>
          <a:xfrm>
            <a:off x="1458268" y="5868863"/>
            <a:ext cx="6405264" cy="277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104257" tIns="52128" rIns="104257" bIns="52128" numCol="1" anchor="ctr" anchorCtr="0" compatLnSpc="1">
            <a:prstTxWarp prst="textNoShape">
              <a:avLst/>
            </a:prstTxWarp>
            <a:noAutofit/>
          </a:bodyPr>
          <a:lstStyle>
            <a:lvl1pPr marL="0" indent="0" algn="ctr" defTabSz="1043017" rtl="0" eaLnBrk="1" fontAlgn="base" latinLnBrk="0" hangingPunct="1">
              <a:spcBef>
                <a:spcPct val="0"/>
              </a:spcBef>
              <a:spcAft>
                <a:spcPct val="80000"/>
              </a:spcAft>
              <a:buFontTx/>
              <a:buNone/>
              <a:defRPr kumimoji="1" lang="ja-JP" altLang="en-US" sz="1900" b="1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1pPr>
            <a:lvl2pPr marL="521527" indent="0" algn="ctr" defTabSz="1043017" rtl="0" eaLnBrk="1" fontAlgn="base" latinLnBrk="0" hangingPunct="1">
              <a:spcBef>
                <a:spcPct val="20000"/>
              </a:spcBef>
              <a:spcAft>
                <a:spcPct val="0"/>
              </a:spcAft>
              <a:buFontTx/>
              <a:buNone/>
              <a:defRPr kumimoji="1" lang="ja-JP" altLang="en-US" sz="1900" b="0" kern="1200">
                <a:solidFill>
                  <a:schemeClr val="tx1">
                    <a:tint val="75000"/>
                  </a:schemeClr>
                </a:solidFill>
                <a:latin typeface="+mn-ea"/>
                <a:ea typeface="+mn-ea"/>
                <a:cs typeface="+mn-cs"/>
              </a:defRPr>
            </a:lvl2pPr>
            <a:lvl3pPr marL="1043055" indent="0" algn="ctr" defTabSz="1043017" rtl="0" eaLnBrk="1" fontAlgn="base" latinLnBrk="0" hangingPunct="1">
              <a:spcBef>
                <a:spcPct val="20000"/>
              </a:spcBef>
              <a:spcAft>
                <a:spcPct val="0"/>
              </a:spcAft>
              <a:buFontTx/>
              <a:buNone/>
              <a:defRPr kumimoji="1" lang="ja-JP" altLang="en-US" sz="1700" b="0" kern="1200">
                <a:solidFill>
                  <a:schemeClr val="tx1">
                    <a:tint val="75000"/>
                  </a:schemeClr>
                </a:solidFill>
                <a:latin typeface="+mn-ea"/>
                <a:ea typeface="+mn-ea"/>
                <a:cs typeface="+mn-cs"/>
              </a:defRPr>
            </a:lvl3pPr>
            <a:lvl4pPr marL="1564582" indent="0" algn="ctr" defTabSz="1043017" rtl="0" eaLnBrk="1" fontAlgn="base" latinLnBrk="0" hangingPunct="1">
              <a:spcBef>
                <a:spcPct val="20000"/>
              </a:spcBef>
              <a:spcAft>
                <a:spcPct val="0"/>
              </a:spcAft>
              <a:buFontTx/>
              <a:buNone/>
              <a:defRPr kumimoji="1" lang="ja-JP" altLang="en-US" sz="1500" b="0" kern="1200">
                <a:solidFill>
                  <a:schemeClr val="tx1">
                    <a:tint val="75000"/>
                  </a:schemeClr>
                </a:solidFill>
                <a:latin typeface="+mn-ea"/>
                <a:ea typeface="+mn-ea"/>
                <a:cs typeface="+mn-cs"/>
              </a:defRPr>
            </a:lvl4pPr>
            <a:lvl5pPr marL="2086109" indent="0" algn="ctr" defTabSz="1043017" rtl="0" eaLnBrk="1" fontAlgn="base" latinLnBrk="0" hangingPunct="1">
              <a:spcBef>
                <a:spcPct val="20000"/>
              </a:spcBef>
              <a:spcAft>
                <a:spcPct val="0"/>
              </a:spcAft>
              <a:buFontTx/>
              <a:buNone/>
              <a:defRPr kumimoji="1" lang="ja-JP" altLang="en-US" sz="1500" b="0" kern="1200">
                <a:solidFill>
                  <a:schemeClr val="tx1">
                    <a:tint val="75000"/>
                  </a:schemeClr>
                </a:solidFill>
                <a:latin typeface="+mn-ea"/>
                <a:ea typeface="+mn-ea"/>
                <a:cs typeface="+mn-cs"/>
              </a:defRPr>
            </a:lvl5pPr>
            <a:lvl6pPr marL="2607636" indent="0" algn="ctr" defTabSz="1043055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129164" indent="0" algn="ctr" defTabSz="1043055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0691" indent="0" algn="ctr" defTabSz="1043055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72218" indent="0" algn="ctr" defTabSz="1043055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600"/>
              </a:lnSpc>
            </a:pPr>
            <a:r>
              <a:rPr lang="ja-JP" altLang="en-US" sz="1200" b="0" dirty="0">
                <a:solidFill>
                  <a:schemeClr val="accent1">
                    <a:lumMod val="50000"/>
                  </a:schemeClr>
                </a:solidFill>
                <a:latin typeface="+mn-lt"/>
                <a:cs typeface="ＭＳ Ｐゴシック"/>
              </a:rPr>
              <a:t>株式</a:t>
            </a:r>
            <a:r>
              <a:rPr lang="ja-JP" altLang="en-US" sz="1200" b="0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ＭＳ Ｐゴシック"/>
              </a:rPr>
              <a:t>会社○</a:t>
            </a:r>
            <a:r>
              <a:rPr lang="ja-JP" altLang="en-US" sz="1200" b="0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ＭＳ Ｐゴシック"/>
              </a:rPr>
              <a:t>○</a:t>
            </a:r>
            <a:endParaRPr lang="en-US" altLang="ja-JP" sz="1200" b="0" dirty="0" smtClean="0">
              <a:solidFill>
                <a:schemeClr val="accent1">
                  <a:lumMod val="50000"/>
                </a:schemeClr>
              </a:solidFill>
              <a:latin typeface="+mn-lt"/>
              <a:cs typeface="ＭＳ Ｐゴシック"/>
            </a:endParaRPr>
          </a:p>
          <a:p>
            <a:pPr algn="l">
              <a:lnSpc>
                <a:spcPts val="600"/>
              </a:lnSpc>
            </a:pPr>
            <a:r>
              <a:rPr lang="en-US" altLang="ja-JP" sz="1200" b="0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ＭＳ Ｐゴシック"/>
              </a:rPr>
              <a:t>〒</a:t>
            </a:r>
            <a:r>
              <a:rPr lang="en-US" altLang="ja-JP" sz="1200" b="0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ＭＳ Ｐゴシック"/>
              </a:rPr>
              <a:t>000-0000 </a:t>
            </a:r>
            <a:r>
              <a:rPr lang="ja-JP" altLang="en-US" sz="1200" b="0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ＭＳ Ｐゴシック"/>
              </a:rPr>
              <a:t>東京都○区○○</a:t>
            </a:r>
            <a:r>
              <a:rPr lang="en-US" altLang="ja-JP" sz="1200" b="0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ＭＳ Ｐゴシック"/>
              </a:rPr>
              <a:t>0-00-00</a:t>
            </a:r>
            <a:r>
              <a:rPr lang="ja-JP" altLang="en-US" sz="1200" b="0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ＭＳ Ｐゴシック"/>
              </a:rPr>
              <a:t>　　</a:t>
            </a:r>
            <a:r>
              <a:rPr lang="en-US" altLang="ja-JP" sz="1200" b="0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ＭＳ Ｐゴシック"/>
              </a:rPr>
              <a:t>TEL</a:t>
            </a:r>
            <a:r>
              <a:rPr lang="ja-JP" altLang="en-US" sz="1200" b="0" dirty="0">
                <a:solidFill>
                  <a:schemeClr val="accent1">
                    <a:lumMod val="50000"/>
                  </a:schemeClr>
                </a:solidFill>
                <a:latin typeface="+mn-lt"/>
                <a:cs typeface="ＭＳ Ｐゴシック"/>
              </a:rPr>
              <a:t>：</a:t>
            </a:r>
            <a:r>
              <a:rPr lang="en-US" altLang="ja-JP" sz="1200" b="0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ＭＳ Ｐゴシック"/>
              </a:rPr>
              <a:t>00-0000-0000</a:t>
            </a:r>
            <a:r>
              <a:rPr lang="ja-JP" altLang="en-US" sz="1200" b="0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ＭＳ Ｐゴシック"/>
              </a:rPr>
              <a:t>　　</a:t>
            </a:r>
            <a:r>
              <a:rPr lang="en-US" altLang="ja-JP" sz="1200" b="0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ＭＳ Ｐゴシック"/>
              </a:rPr>
              <a:t>FAX</a:t>
            </a:r>
            <a:r>
              <a:rPr lang="ja-JP" altLang="en-US" sz="1200" b="0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ＭＳ Ｐゴシック"/>
              </a:rPr>
              <a:t>：</a:t>
            </a:r>
            <a:r>
              <a:rPr lang="en-US" altLang="ja-JP" sz="1200" b="0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ＭＳ Ｐゴシック"/>
              </a:rPr>
              <a:t>00-0000-0000</a:t>
            </a:r>
            <a:endParaRPr lang="en-US" altLang="ja-JP" sz="1200" b="0" dirty="0">
              <a:solidFill>
                <a:schemeClr val="accent1">
                  <a:lumMod val="50000"/>
                </a:schemeClr>
              </a:solidFill>
              <a:latin typeface="+mn-lt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36345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82204" y="1024533"/>
            <a:ext cx="8928994" cy="451842"/>
          </a:xfrm>
        </p:spPr>
        <p:txBody>
          <a:bodyPr/>
          <a:lstStyle/>
          <a:p>
            <a:r>
              <a:rPr lang="ja-JP" altLang="en-US" dirty="0" smtClean="0"/>
              <a:t>タイトル文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本文が入ります。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t">
  <a:themeElements>
    <a:clrScheme name="デザート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palette">
      <a:majorFont>
        <a:latin typeface="HG丸ｺﾞｼｯｸM-PRO"/>
        <a:ea typeface="HG丸ｺﾞｼｯｸM-PRO"/>
        <a:cs typeface=""/>
      </a:majorFont>
      <a:minorFont>
        <a:latin typeface="HGSｺﾞｼｯｸM"/>
        <a:ea typeface="HGｺﾞｼｯｸM"/>
        <a:cs typeface=""/>
      </a:minorFont>
    </a:fontScheme>
    <a:fmtScheme name="デザート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33</Words>
  <Application>Microsoft Office PowerPoint</Application>
  <PresentationFormat>ユーザー設定</PresentationFormat>
  <Paragraphs>9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Arial</vt:lpstr>
      <vt:lpstr>ＭＳ Ｐゴシック</vt:lpstr>
      <vt:lpstr>HG丸ｺﾞｼｯｸM-PRO</vt:lpstr>
      <vt:lpstr>HGSｺﾞｼｯｸM</vt:lpstr>
      <vt:lpstr>HGｺﾞｼｯｸM</vt:lpstr>
      <vt:lpstr>Calibri</vt:lpstr>
      <vt:lpstr>cat</vt:lpstr>
      <vt:lpstr>プレゼンテーションタイトル</vt:lpstr>
      <vt:lpstr>タイトル文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2008-11-17T05:18:55Z</dcterms:created>
  <dcterms:modified xsi:type="dcterms:W3CDTF">2015-02-17T11:19:04Z</dcterms:modified>
</cp:coreProperties>
</file>