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 saveSubsetFonts="1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276" r:id="rId2"/>
    <p:sldId id="277" r:id="rId3"/>
  </p:sldIdLst>
  <p:sldSz cx="10693400" cy="7561263"/>
  <p:notesSz cx="6858000" cy="9144000"/>
  <p:embeddedFontLst>
    <p:embeddedFont>
      <p:font typeface="HG丸ｺﾞｼｯｸM-PRO" pitchFamily="50" charset="-128"/>
      <p:regular r:id="rId6"/>
    </p:embeddedFont>
    <p:embeddedFont>
      <p:font typeface="HGSｺﾞｼｯｸM" pitchFamily="50" charset="-128"/>
      <p:regular r:id="rId7"/>
    </p:embeddedFont>
    <p:embeddedFont>
      <p:font typeface="HGｺﾞｼｯｸM" pitchFamily="49" charset="-128"/>
      <p:regular r:id="rId8"/>
    </p:embeddedFon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ja-JP"/>
    </a:defPPr>
    <a:lvl1pPr marL="0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343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686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030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373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6716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059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49403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0746" algn="l" defTabSz="104268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76092"/>
    <a:srgbClr val="984807"/>
    <a:srgbClr val="000000"/>
    <a:srgbClr val="303030"/>
    <a:srgbClr val="5C5C5C"/>
    <a:srgbClr val="7F7F7F"/>
    <a:srgbClr val="A6A6A6"/>
    <a:srgbClr val="BFBFBF"/>
    <a:srgbClr val="D9D9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9849" autoAdjust="0"/>
  </p:normalViewPr>
  <p:slideViewPr>
    <p:cSldViewPr>
      <p:cViewPr varScale="1">
        <p:scale>
          <a:sx n="68" d="100"/>
          <a:sy n="68" d="100"/>
        </p:scale>
        <p:origin x="-1308" y="-96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2928"/>
    </p:cViewPr>
  </p:sorterViewPr>
  <p:notesViewPr>
    <p:cSldViewPr>
      <p:cViewPr varScale="1">
        <p:scale>
          <a:sx n="66" d="100"/>
          <a:sy n="66" d="100"/>
        </p:scale>
        <p:origin x="-338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BD61-D52C-4AF7-A6F7-5A292578201E}" type="datetime1">
              <a:rPr kumimoji="1" lang="ja-JP" altLang="en-US" smtClean="0"/>
              <a:pPr/>
              <a:t>2015/2/17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25054-A584-804F-ADE2-7C70339F12F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43736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31374-7413-4321-A82C-26AA0D97747D}" type="datetime1">
              <a:rPr kumimoji="1" lang="ja-JP" altLang="en-US" smtClean="0"/>
              <a:pPr/>
              <a:t>2015/2/17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4D030-1751-4CD0-AC2A-C9DF4C3F4C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2074318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343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686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030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373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6716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059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49403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0746" algn="l" defTabSz="104268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4D030-1751-4CD0-AC2A-C9DF4C3F4C3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0A57157-F4B6-49B4-9910-9576FF2ED1AC}" type="datetime1">
              <a:rPr kumimoji="1" lang="ja-JP" altLang="en-US" smtClean="0"/>
              <a:pPr/>
              <a:t>2015/2/17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cat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381"/>
            <a:ext cx="10693400" cy="7556500"/>
          </a:xfrm>
          <a:prstGeom prst="rect">
            <a:avLst/>
          </a:prstGeom>
        </p:spPr>
      </p:pic>
      <p:pic>
        <p:nvPicPr>
          <p:cNvPr id="5" name="図 4" descr="cat0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8" y="2853"/>
            <a:ext cx="10692064" cy="755555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316" y="2700511"/>
            <a:ext cx="6984776" cy="58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93" tIns="0" rIns="104293" bIns="0" numCol="1" anchor="ctr" anchorCtr="1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lang="ja-JP" altLang="en-US" sz="4000" b="1" cap="none" spc="0" baseline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22363" y="3420591"/>
            <a:ext cx="5904657" cy="442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93" tIns="52146" rIns="104293" bIns="52146" numCol="1" anchor="ctr" anchorCtr="1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spcBef>
                <a:spcPct val="0"/>
              </a:spcBef>
              <a:spcAft>
                <a:spcPct val="80000"/>
              </a:spcAft>
              <a:buNone/>
              <a:defRPr kumimoji="1" lang="ja-JP" altLang="en-US" sz="2400" b="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74438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2204" y="1980431"/>
            <a:ext cx="8928000" cy="4751920"/>
          </a:xfrm>
          <a:prstGeom prst="rect">
            <a:avLst/>
          </a:prstGeom>
        </p:spPr>
        <p:txBody>
          <a:bodyPr/>
          <a:lstStyle>
            <a:lvl1pPr marL="215900" indent="-215900">
              <a:spcBef>
                <a:spcPts val="500"/>
              </a:spcBef>
              <a:buClr>
                <a:srgbClr val="376092"/>
              </a:buClr>
              <a:buFontTx/>
              <a:buNone/>
              <a:defRPr sz="16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</a:defRPr>
            </a:lvl1pPr>
            <a:lvl2pPr marL="533400" indent="-273050">
              <a:spcBef>
                <a:spcPts val="500"/>
              </a:spcBef>
              <a:buClr>
                <a:srgbClr val="A6A6A6"/>
              </a:buClr>
              <a:buFontTx/>
              <a:buNone/>
              <a:defRPr sz="14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</a:defRPr>
            </a:lvl2pPr>
            <a:lvl3pPr marL="771525" indent="-228600">
              <a:spcBef>
                <a:spcPts val="500"/>
              </a:spcBef>
              <a:buClr>
                <a:srgbClr val="A6A6A6"/>
              </a:buClr>
              <a:buFontTx/>
              <a:buNone/>
              <a:defRPr sz="14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</a:defRPr>
            </a:lvl3pPr>
            <a:lvl4pPr marL="1066800" indent="-228600">
              <a:spcBef>
                <a:spcPts val="500"/>
              </a:spcBef>
              <a:buFontTx/>
              <a:buNone/>
              <a:defRPr sz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</a:defRPr>
            </a:lvl4pPr>
            <a:lvl5pPr marL="1317625" indent="-228600">
              <a:spcBef>
                <a:spcPts val="500"/>
              </a:spcBef>
              <a:buFontTx/>
              <a:buNone/>
              <a:defRPr sz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2204" y="1384573"/>
            <a:ext cx="8928994" cy="451842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72814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cat0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2381"/>
            <a:ext cx="10693400" cy="75565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2204" y="1384573"/>
            <a:ext cx="8928994" cy="451842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30476" y="7093023"/>
            <a:ext cx="6192688" cy="216000"/>
          </a:xfrm>
          <a:prstGeom prst="rect">
            <a:avLst/>
          </a:prstGeom>
        </p:spPr>
        <p:txBody>
          <a:bodyPr vert="horz" wrap="none" lIns="104305" tIns="52153" rIns="104305" bIns="52153" rtlCol="0" anchor="ctr">
            <a:noAutofit/>
          </a:bodyPr>
          <a:lstStyle>
            <a:lvl1pPr marL="0" marR="0" indent="0" algn="ctr" defTabSz="10430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667180" y="7093023"/>
            <a:ext cx="792088" cy="216000"/>
          </a:xfrm>
          <a:prstGeom prst="rect">
            <a:avLst/>
          </a:prstGeom>
        </p:spPr>
        <p:txBody>
          <a:bodyPr vert="horz" wrap="none" lIns="104305" tIns="52153" rIns="104305" bIns="52153" rtlCol="0" anchor="ctr">
            <a:noAutofit/>
          </a:bodyPr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sp>
        <p:nvSpPr>
          <p:cNvPr id="6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179512" y="7092000"/>
            <a:ext cx="3002280" cy="21600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extLst/>
          </a:lstStyle>
          <a:p>
            <a:fld id="{A7C98CA4-6076-41A6-8EEB-6CB7F8D752BA}" type="datetimeFigureOut">
              <a:rPr kumimoji="1" lang="ja-JP" altLang="en-US" smtClean="0"/>
              <a:pPr/>
              <a:t>2015/2/17</a:t>
            </a:fld>
            <a:endParaRPr kumimoji="1" lang="ja-JP" altLang="en-US" dirty="0"/>
          </a:p>
        </p:txBody>
      </p:sp>
      <p:pic>
        <p:nvPicPr>
          <p:cNvPr id="10" name="図 9" descr="cat0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5430" y="5619983"/>
            <a:ext cx="10082540" cy="14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619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7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 baseline="0">
          <a:solidFill>
            <a:schemeClr val="accent2">
              <a:lumMod val="50000"/>
            </a:schemeClr>
          </a:solidFill>
          <a:latin typeface="+mn-lt"/>
          <a:ea typeface="+mn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530276" y="1691625"/>
            <a:ext cx="6405264" cy="43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noAutofit/>
          </a:bodyPr>
          <a:lstStyle/>
          <a:p>
            <a:pPr defTabSz="9605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</a:rPr>
              <a:t>○○株式会社 御中</a:t>
            </a:r>
            <a:endParaRPr lang="ja-JP" altLang="en-US" b="1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1890316" y="2556495"/>
            <a:ext cx="6984776" cy="73382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r>
              <a:rPr lang="ja-JP" altLang="en-US" dirty="0" smtClean="0">
                <a:latin typeface="+mj-lt"/>
                <a:ea typeface="+mj-ea"/>
              </a:rPr>
              <a:t>プレゼンテーションタイトル</a:t>
            </a:r>
            <a:endParaRPr lang="ja-JP" altLang="en-US" dirty="0">
              <a:latin typeface="+mj-lt"/>
              <a:ea typeface="+mj-ea"/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画像はスライドマスタで移動や削除などができます。</a:t>
            </a:r>
          </a:p>
        </p:txBody>
      </p:sp>
      <p:sp>
        <p:nvSpPr>
          <p:cNvPr id="13" name="サブタイトル 1"/>
          <p:cNvSpPr txBox="1">
            <a:spLocks/>
          </p:cNvSpPr>
          <p:nvPr/>
        </p:nvSpPr>
        <p:spPr>
          <a:xfrm>
            <a:off x="1458268" y="5868863"/>
            <a:ext cx="6405264" cy="27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4257" tIns="52128" rIns="104257" bIns="52128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1043017" rtl="0" eaLnBrk="1" fontAlgn="base" latinLnBrk="0" hangingPunct="1">
              <a:spcBef>
                <a:spcPct val="0"/>
              </a:spcBef>
              <a:spcAft>
                <a:spcPct val="80000"/>
              </a:spcAft>
              <a:buFontTx/>
              <a:buNone/>
              <a:defRPr kumimoji="1" lang="ja-JP" altLang="en-US" sz="19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521527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9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2pPr>
            <a:lvl3pPr marL="1043055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7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3pPr>
            <a:lvl4pPr marL="1564582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4pPr>
            <a:lvl5pPr marL="2086109" indent="0" algn="ctr" defTabSz="1043017" rtl="0" eaLnBrk="1" fontAlgn="base" latinLnBrk="0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lang="ja-JP" altLang="en-US" sz="1500" b="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5pPr>
            <a:lvl6pPr marL="2607636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4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1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18" indent="0" algn="ctr" defTabSz="1043055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ja-JP" altLang="en-US" sz="12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株式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会社○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○</a:t>
            </a:r>
            <a:endParaRPr lang="en-US" altLang="ja-JP" sz="1200" b="0" dirty="0" smtClean="0">
              <a:solidFill>
                <a:schemeClr val="accent1">
                  <a:lumMod val="50000"/>
                </a:schemeClr>
              </a:solidFill>
              <a:latin typeface="+mn-lt"/>
              <a:cs typeface="ＭＳ Ｐゴシック"/>
            </a:endParaRPr>
          </a:p>
          <a:p>
            <a:pPr algn="l">
              <a:lnSpc>
                <a:spcPts val="600"/>
              </a:lnSpc>
            </a:pP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〒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000-0000 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東京都○区○○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0-00-00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　　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TEL</a:t>
            </a:r>
            <a:r>
              <a:rPr lang="ja-JP" altLang="en-US" sz="12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：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00-0000-0000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　　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FAX</a:t>
            </a:r>
            <a:r>
              <a:rPr lang="ja-JP" altLang="en-US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：</a:t>
            </a:r>
            <a:r>
              <a:rPr lang="en-US" altLang="ja-JP" sz="1200" b="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ＭＳ Ｐゴシック"/>
              </a:rPr>
              <a:t>00-0000-0000</a:t>
            </a:r>
            <a:endParaRPr lang="en-US" altLang="ja-JP" sz="1200" b="0" dirty="0">
              <a:solidFill>
                <a:schemeClr val="accent1">
                  <a:lumMod val="50000"/>
                </a:schemeClr>
              </a:solidFill>
              <a:latin typeface="+mn-lt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63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2204" y="1024533"/>
            <a:ext cx="8928994" cy="451842"/>
          </a:xfrm>
        </p:spPr>
        <p:txBody>
          <a:bodyPr/>
          <a:lstStyle/>
          <a:p>
            <a:r>
              <a:rPr lang="ja-JP" altLang="en-US" dirty="0" smtClean="0"/>
              <a:t>タイトル文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本文が入ります。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t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lette">
      <a:majorFont>
        <a:latin typeface="HG丸ｺﾞｼｯｸM-PRO"/>
        <a:ea typeface="HG丸ｺﾞｼｯｸM-PRO"/>
        <a:cs typeface=""/>
      </a:majorFont>
      <a:minorFont>
        <a:latin typeface="HGSｺﾞｼｯｸM"/>
        <a:ea typeface="HGｺﾞｼｯｸM"/>
        <a:cs typeface="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</Words>
  <Application>Microsoft Office PowerPoint</Application>
  <PresentationFormat>ユーザー設定</PresentationFormat>
  <Paragraphs>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HG丸ｺﾞｼｯｸM-PRO</vt:lpstr>
      <vt:lpstr>HGSｺﾞｼｯｸM</vt:lpstr>
      <vt:lpstr>HGｺﾞｼｯｸM</vt:lpstr>
      <vt:lpstr>Calibri</vt:lpstr>
      <vt:lpstr>cat</vt:lpstr>
      <vt:lpstr>プレゼンテーションタイトル</vt:lpstr>
      <vt:lpstr>タイトル文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2015-02-17T11:19:04Z</dcterms:modified>
</cp:coreProperties>
</file>