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layout>
        <c:manualLayout>
          <c:xMode val="edge"/>
          <c:yMode val="edge"/>
          <c:x val="0.35857244102551628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北海道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7.7</c:v>
                </c:pt>
                <c:pt idx="1">
                  <c:v>2.1</c:v>
                </c:pt>
                <c:pt idx="2">
                  <c:v>1.4000000000000001</c:v>
                </c:pt>
                <c:pt idx="3">
                  <c:v>2.7999999999999989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layout>
        <c:manualLayout>
          <c:xMode val="edge"/>
          <c:yMode val="edge"/>
          <c:x val="0.35857244102551639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大阪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9.1</c:v>
                </c:pt>
                <c:pt idx="1">
                  <c:v>2.8000000000000003</c:v>
                </c:pt>
                <c:pt idx="2">
                  <c:v>2.1</c:v>
                </c:pt>
                <c:pt idx="3">
                  <c:v>0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layout>
        <c:manualLayout>
          <c:xMode val="edge"/>
          <c:yMode val="edge"/>
          <c:x val="0.35857244102551639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愛知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5.6000000000000005</c:v>
                </c:pt>
                <c:pt idx="1">
                  <c:v>4.2</c:v>
                </c:pt>
                <c:pt idx="2">
                  <c:v>2.8000000000000003</c:v>
                </c:pt>
                <c:pt idx="3">
                  <c:v>1.3999999999999986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layout>
        <c:manualLayout>
          <c:xMode val="edge"/>
          <c:yMode val="edge"/>
          <c:x val="0.35857244102551639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福岡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4.2</c:v>
                </c:pt>
                <c:pt idx="1">
                  <c:v>2.8000000000000003</c:v>
                </c:pt>
                <c:pt idx="2">
                  <c:v>1.4000000000000001</c:v>
                </c:pt>
                <c:pt idx="3">
                  <c:v>5.6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layout>
        <c:manualLayout>
          <c:xMode val="edge"/>
          <c:yMode val="edge"/>
          <c:x val="0.35857244102551639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沖縄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9.8000000000000007</c:v>
                </c:pt>
                <c:pt idx="1">
                  <c:v>1.4000000000000001</c:v>
                </c:pt>
                <c:pt idx="2">
                  <c:v>0.70000000000000007</c:v>
                </c:pt>
                <c:pt idx="3">
                  <c:v>2.0999999999999996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map0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9" y="303214"/>
            <a:ext cx="5963840" cy="741114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日本各地へ</a:t>
            </a:r>
            <a:endParaRPr kumimoji="1" lang="ja-JP" altLang="en-US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フリーフォーム 2"/>
          <p:cNvSpPr/>
          <p:nvPr/>
        </p:nvSpPr>
        <p:spPr>
          <a:xfrm>
            <a:off x="4194572" y="3708623"/>
            <a:ext cx="2736304" cy="735360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 rot="15350378" flipH="1">
            <a:off x="6076424" y="1866607"/>
            <a:ext cx="2371778" cy="922327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 rot="18057923" flipV="1">
            <a:off x="5706752" y="3174855"/>
            <a:ext cx="1156058" cy="1114467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44396"/>
              <a:gd name="connsiteX1" fmla="*/ 793279 w 996250"/>
              <a:gd name="connsiteY1" fmla="*/ 528224 h 644396"/>
              <a:gd name="connsiteX2" fmla="*/ 0 w 996250"/>
              <a:gd name="connsiteY2" fmla="*/ 595876 h 644396"/>
              <a:gd name="connsiteX0" fmla="*/ 996250 w 996250"/>
              <a:gd name="connsiteY0" fmla="*/ 0 h 719671"/>
              <a:gd name="connsiteX1" fmla="*/ 793279 w 996250"/>
              <a:gd name="connsiteY1" fmla="*/ 528224 h 719671"/>
              <a:gd name="connsiteX2" fmla="*/ 0 w 996250"/>
              <a:gd name="connsiteY2" fmla="*/ 595876 h 719671"/>
              <a:gd name="connsiteX0" fmla="*/ 996250 w 1021913"/>
              <a:gd name="connsiteY0" fmla="*/ 0 h 719671"/>
              <a:gd name="connsiteX1" fmla="*/ 793279 w 1021913"/>
              <a:gd name="connsiteY1" fmla="*/ 528224 h 719671"/>
              <a:gd name="connsiteX2" fmla="*/ 0 w 1021913"/>
              <a:gd name="connsiteY2" fmla="*/ 595876 h 719671"/>
              <a:gd name="connsiteX0" fmla="*/ 996250 w 1048771"/>
              <a:gd name="connsiteY0" fmla="*/ 0 h 719671"/>
              <a:gd name="connsiteX1" fmla="*/ 793279 w 1048771"/>
              <a:gd name="connsiteY1" fmla="*/ 528224 h 719671"/>
              <a:gd name="connsiteX2" fmla="*/ 0 w 1048771"/>
              <a:gd name="connsiteY2" fmla="*/ 595876 h 719671"/>
              <a:gd name="connsiteX0" fmla="*/ 996250 w 1055553"/>
              <a:gd name="connsiteY0" fmla="*/ 0 h 719671"/>
              <a:gd name="connsiteX1" fmla="*/ 793279 w 1055553"/>
              <a:gd name="connsiteY1" fmla="*/ 528224 h 719671"/>
              <a:gd name="connsiteX2" fmla="*/ 0 w 1055553"/>
              <a:gd name="connsiteY2" fmla="*/ 595876 h 71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5553" h="719671">
                <a:moveTo>
                  <a:pt x="996250" y="0"/>
                </a:moveTo>
                <a:cubicBezTo>
                  <a:pt x="1055553" y="246457"/>
                  <a:pt x="959321" y="428911"/>
                  <a:pt x="793279" y="528224"/>
                </a:cubicBezTo>
                <a:cubicBezTo>
                  <a:pt x="627237" y="627537"/>
                  <a:pt x="370245" y="719671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 rot="17807229" flipV="1">
            <a:off x="6081904" y="3453916"/>
            <a:ext cx="836702" cy="690273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 rot="20067822">
            <a:off x="2732235" y="4687720"/>
            <a:ext cx="4843619" cy="1328802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4" name="グラフ 13"/>
          <p:cNvGraphicFramePr/>
          <p:nvPr/>
        </p:nvGraphicFramePr>
        <p:xfrm>
          <a:off x="7290916" y="1548383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グラフ 14"/>
          <p:cNvGraphicFramePr/>
          <p:nvPr/>
        </p:nvGraphicFramePr>
        <p:xfrm>
          <a:off x="2466380" y="1908423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グラフ 15"/>
          <p:cNvGraphicFramePr/>
          <p:nvPr/>
        </p:nvGraphicFramePr>
        <p:xfrm>
          <a:off x="4338588" y="1332359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グラフ 16"/>
          <p:cNvGraphicFramePr/>
          <p:nvPr/>
        </p:nvGraphicFramePr>
        <p:xfrm>
          <a:off x="1674292" y="3996655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グラフ 17"/>
          <p:cNvGraphicFramePr/>
          <p:nvPr/>
        </p:nvGraphicFramePr>
        <p:xfrm>
          <a:off x="5058668" y="5292799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306140" y="900311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930876" y="4860751"/>
            <a:ext cx="3762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地図</a:t>
            </a:r>
            <a:r>
              <a:rPr lang="ja-JP" altLang="en-US" dirty="0" smtClean="0"/>
              <a:t>は</a:t>
            </a:r>
            <a:r>
              <a:rPr lang="ja-JP" altLang="en-US" dirty="0" smtClean="0"/>
              <a:t>スライドマスタで移動や削除などができます。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apan map">
  <a:themeElements>
    <a:clrScheme name="キュート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japan map</vt:lpstr>
      <vt:lpstr>日本各地へ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2015-02-20T13:02:58Z</dcterms:modified>
</cp:coreProperties>
</file>