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marker val="1"/>
        <c:axId val="66850176"/>
        <c:axId val="66701568"/>
      </c:lineChart>
      <c:catAx>
        <c:axId val="6685017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6701568"/>
        <c:crosses val="autoZero"/>
        <c:auto val="1"/>
        <c:lblAlgn val="ctr"/>
        <c:lblOffset val="100"/>
      </c:catAx>
      <c:valAx>
        <c:axId val="6670156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6850176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34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marker val="1"/>
        <c:axId val="70001024"/>
        <c:axId val="70002560"/>
      </c:lineChart>
      <c:catAx>
        <c:axId val="7000102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0002560"/>
        <c:crosses val="autoZero"/>
        <c:auto val="1"/>
        <c:lblAlgn val="ctr"/>
        <c:lblOffset val="100"/>
      </c:catAx>
      <c:valAx>
        <c:axId val="7000256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0001024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0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6.706784041539246E-2"/>
          <c:y val="8.0562873966384715E-2"/>
          <c:w val="0.84819209728576539"/>
          <c:h val="0.64547249852057276"/>
        </c:manualLayout>
      </c:layout>
      <c:line3D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axId val="70028288"/>
        <c:axId val="70030080"/>
        <c:axId val="69993344"/>
      </c:line3DChart>
      <c:catAx>
        <c:axId val="7002828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0030080"/>
        <c:crosses val="autoZero"/>
        <c:auto val="1"/>
        <c:lblAlgn val="ctr"/>
        <c:lblOffset val="100"/>
      </c:catAx>
      <c:valAx>
        <c:axId val="70030080"/>
        <c:scaling>
          <c:orientation val="minMax"/>
          <c:max val="100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0028288"/>
        <c:crosses val="autoZero"/>
        <c:crossBetween val="between"/>
      </c:valAx>
      <c:serAx>
        <c:axId val="69993344"/>
        <c:scaling>
          <c:orientation val="minMax"/>
        </c:scaling>
        <c:axPos val="b"/>
        <c:tickLblPos val="nextTo"/>
        <c:crossAx val="70030080"/>
        <c:crosses val="autoZero"/>
      </c:ser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5274692" y="396255"/>
          <a:ext cx="511256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5274692" y="3636615"/>
          <a:ext cx="511256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450156" y="3852639"/>
          <a:ext cx="468052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78149" y="396255"/>
            <a:ext cx="4047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折れ線</a:t>
            </a:r>
            <a:r>
              <a:rPr kumimoji="1" lang="ja-JP" altLang="en-US" sz="5400" b="1" cap="none" spc="0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グラフ</a:t>
            </a:r>
            <a:endParaRPr lang="ja-JP" altLang="en-US" sz="5400" b="1" cap="none" spc="0" dirty="0">
              <a:ln w="1905"/>
              <a:solidFill>
                <a:schemeClr val="accent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156" y="3060551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+mn-ea"/>
              </a:rPr>
              <a:t>※</a:t>
            </a:r>
            <a:r>
              <a:rPr lang="ja-JP" altLang="en-US" sz="1800" dirty="0" smtClean="0">
                <a:latin typeface="+mn-ea"/>
              </a:rPr>
              <a:t>グラフの縦軸は右クリックして表示される</a:t>
            </a:r>
            <a:endParaRPr lang="en-US" altLang="ja-JP" sz="1800" dirty="0" smtClean="0">
              <a:latin typeface="+mn-ea"/>
            </a:endParaRPr>
          </a:p>
          <a:p>
            <a:r>
              <a:rPr lang="ja-JP" altLang="en-US" sz="1800" dirty="0" smtClean="0">
                <a:latin typeface="+mn-ea"/>
              </a:rPr>
              <a:t>　　「軸の書式設定」で変更できます。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ネオン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2015-02-26T03:04:55Z</dcterms:modified>
</cp:coreProperties>
</file>