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HG丸ｺﾞｼｯｸM-PRO" pitchFamily="50" charset="-128"/>
      <p:regular r:id="rId6"/>
    </p:embeddedFont>
    <p:embeddedFont>
      <p:font typeface="HGSｺﾞｼｯｸM" pitchFamily="50" charset="-128"/>
      <p:regular r:id="rId7"/>
    </p:embeddedFont>
    <p:embeddedFont>
      <p:font typeface="HGｺﾞｼｯｸM" pitchFamily="49" charset="-128"/>
      <p:regular r:id="rId8"/>
    </p:embeddedFont>
    <p:embeddedFont>
      <p:font typeface="Calibri" pitchFamily="34" charset="0"/>
      <p:regular r:id="rId9"/>
      <p:bold r:id="rId10"/>
      <p:italic r:id="rId11"/>
      <p:boldItalic r:id="rId12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290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handoutMaster" Target="handoutMasters/handout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66180" y="2700511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b" anchorCtr="0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all" spc="0" baseline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66180" y="3626021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pic>
        <p:nvPicPr>
          <p:cNvPr id="4" name="図 3" descr="butterfly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39792" y="303832"/>
            <a:ext cx="5663492" cy="714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42244" y="2844527"/>
            <a:ext cx="8567960" cy="3887824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/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/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/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/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/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2248669"/>
            <a:ext cx="8928994" cy="451842"/>
          </a:xfrm>
          <a:prstGeom prst="rect">
            <a:avLst/>
          </a:prstGeom>
        </p:spPr>
        <p:txBody>
          <a:bodyPr vert="horz" lIns="0" tIns="0" rIns="0" bIns="0" rtlCol="0" anchor="ctr" anchorCtr="1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butterfly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90116" y="36215"/>
            <a:ext cx="4673016" cy="4038096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2248669"/>
            <a:ext cx="8928994" cy="451842"/>
          </a:xfrm>
          <a:prstGeom prst="rect">
            <a:avLst/>
          </a:prstGeom>
        </p:spPr>
        <p:txBody>
          <a:bodyPr vert="horz" lIns="0" tIns="0" rIns="0" bIns="0" rtlCol="0" anchor="ctr" anchorCtr="1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6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bg1"/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1200"/>
              </a:lnSpc>
            </a:pPr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</a:t>
            </a:r>
            <a:endParaRPr lang="en-US" altLang="ja-JP" dirty="0" smtClean="0"/>
          </a:p>
          <a:p>
            <a:pPr>
              <a:lnSpc>
                <a:spcPts val="1200"/>
              </a:lnSpc>
            </a:pPr>
            <a:r>
              <a:rPr lang="ja-JP" altLang="en-US" dirty="0" smtClean="0"/>
              <a:t>　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6948983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会社○</a:t>
            </a:r>
            <a:r>
              <a:rPr lang="ja-JP" altLang="en-US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cs typeface="ＭＳ Ｐゴシック"/>
              </a:rPr>
              <a:t>○</a:t>
            </a:r>
            <a:endParaRPr lang="en-US" altLang="ja-JP" sz="1200" b="0" dirty="0" smtClean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ＭＳ Ｐゴシック"/>
            </a:endParaRP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0-00-00</a:t>
            </a: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tterfly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alette">
      <a:majorFont>
        <a:latin typeface="HG丸ｺﾞｼｯｸM-PRO"/>
        <a:ea typeface="HG丸ｺﾞｼｯｸM-PRO"/>
        <a:cs typeface=""/>
      </a:majorFont>
      <a:minorFont>
        <a:latin typeface="HGSｺﾞｼｯｸM"/>
        <a:ea typeface="HGｺﾞｼｯｸM"/>
        <a:cs typeface=""/>
      </a:minorFont>
    </a:fontScheme>
    <a:fmtScheme name="メトロ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ユーザー設定</PresentationFormat>
  <Paragraphs>11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Arial</vt:lpstr>
      <vt:lpstr>ＭＳ Ｐゴシック</vt:lpstr>
      <vt:lpstr>HG丸ｺﾞｼｯｸM-PRO</vt:lpstr>
      <vt:lpstr>HGSｺﾞｼｯｸM</vt:lpstr>
      <vt:lpstr>HGｺﾞｼｯｸM</vt:lpstr>
      <vt:lpstr>Calibri</vt:lpstr>
      <vt:lpstr>butterfly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2015-02-18T08:07:06Z</dcterms:modified>
</cp:coreProperties>
</file>