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j_luxury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pic>
        <p:nvPicPr>
          <p:cNvPr id="4" name="図 3" descr="j_luxury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38788" y="1260351"/>
            <a:ext cx="4431746" cy="618412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0" y="270051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0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j_luxury01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381"/>
            <a:ext cx="10693400" cy="7556500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10" name="図 9" descr="j_luxury0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9557" y="108978"/>
            <a:ext cx="10514286" cy="10793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4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1200"/>
              </a:lnSpc>
            </a:pPr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pPr>
              <a:lnSpc>
                <a:spcPts val="1200"/>
              </a:lnSpc>
            </a:pPr>
            <a:r>
              <a:rPr lang="ja-JP" altLang="en-US" dirty="0" smtClean="0"/>
              <a:t>     移動</a:t>
            </a:r>
            <a:r>
              <a:rPr lang="ja-JP" altLang="en-US" dirty="0" smtClean="0"/>
              <a:t>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1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_luxury">
  <a:themeElements>
    <a:clrScheme name="松風">
      <a:dk1>
        <a:sysClr val="windowText" lastClr="000000"/>
      </a:dk1>
      <a:lt1>
        <a:sysClr val="window" lastClr="FFFFFF"/>
      </a:lt1>
      <a:dk2>
        <a:srgbClr val="0F2305"/>
      </a:dk2>
      <a:lt2>
        <a:srgbClr val="7DAA50"/>
      </a:lt2>
      <a:accent1>
        <a:srgbClr val="B94B2D"/>
      </a:accent1>
      <a:accent2>
        <a:srgbClr val="B95F91"/>
      </a:accent2>
      <a:accent3>
        <a:srgbClr val="C8AF3C"/>
      </a:accent3>
      <a:accent4>
        <a:srgbClr val="3C643C"/>
      </a:accent4>
      <a:accent5>
        <a:srgbClr val="8264AA"/>
      </a:accent5>
      <a:accent6>
        <a:srgbClr val="D29B46"/>
      </a:accent6>
      <a:hlink>
        <a:srgbClr val="0000FE"/>
      </a:hlink>
      <a:folHlink>
        <a:srgbClr val="800080"/>
      </a:folHlink>
    </a:clrScheme>
    <a:fontScheme name="j_style">
      <a:majorFont>
        <a:latin typeface="Calibri"/>
        <a:ea typeface="ＭＳ Ｐ明朝"/>
        <a:cs typeface=""/>
      </a:majorFont>
      <a:minorFont>
        <a:latin typeface="Calibri"/>
        <a:ea typeface="ＭＳ Ｐ明朝"/>
        <a:cs typeface=""/>
      </a:minorFont>
    </a:fontScheme>
    <a:fmtScheme name="松風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38000"/>
                <a:lum val="92000"/>
              </a:schemeClr>
            </a:gs>
            <a:gs pos="20000">
              <a:schemeClr val="phClr">
                <a:sat val="44000"/>
                <a:lum val="80000"/>
              </a:schemeClr>
            </a:gs>
            <a:gs pos="100000">
              <a:schemeClr val="phClr">
                <a:sat val="56000"/>
                <a:lum val="54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6350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857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50800" dist="50800" dir="5400000" algn="tl" rotWithShape="0">
              <a:srgbClr val="000000">
                <a:alpha val="65000"/>
              </a:srgbClr>
            </a:outerShdw>
          </a:effectLst>
          <a:scene3d>
            <a:camera prst="orthographicFront"/>
            <a:lightRig rig="soft" dir="t">
              <a:rot lat="0" lon="0" rev="17100000"/>
            </a:lightRig>
          </a:scene3d>
          <a:sp3d>
            <a:bevelT w="165100" h="254000"/>
            <a:bevelB w="165100" h="2540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ユーザー設定</PresentationFormat>
  <Paragraphs>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ＭＳ Ｐ明朝</vt:lpstr>
      <vt:lpstr>j_luxury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2015-02-17T11:49:01Z</dcterms:modified>
</cp:coreProperties>
</file>