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4"/>
  </p:notesMasterIdLst>
  <p:handoutMasterIdLst>
    <p:handoutMasterId r:id="rId5"/>
  </p:handoutMasterIdLst>
  <p:sldIdLst>
    <p:sldId id="276" r:id="rId2"/>
    <p:sldId id="277" r:id="rId3"/>
  </p:sldIdLst>
  <p:sldSz cx="10693400" cy="7561263"/>
  <p:notesSz cx="6858000" cy="9144000"/>
  <p:embeddedFontLs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308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handoutMaster" Target="handoutMasters/handoutMaster1.xml"/><Relationship Id="rId1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j_fresh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68942" y="193880"/>
            <a:ext cx="9206350" cy="7403175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66180" y="2700511"/>
            <a:ext cx="5904657" cy="589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93" tIns="0" rIns="104293" bIns="0" numCol="1" anchor="b" anchorCtr="0" compatLnSpc="1">
            <a:prstTxWarp prst="textNoShape">
              <a:avLst/>
            </a:prstTxWarp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ja-JP" altLang="en-US" sz="3200" b="1" cap="none" spc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66180" y="3420591"/>
            <a:ext cx="5904657" cy="44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93" tIns="52146" rIns="104293" bIns="52146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spcBef>
                <a:spcPct val="0"/>
              </a:spcBef>
              <a:spcAft>
                <a:spcPct val="80000"/>
              </a:spcAft>
              <a:buNone/>
              <a:defRPr kumimoji="1" lang="ja-JP" altLang="en-US" sz="2400" b="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1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034332" y="1980431"/>
            <a:ext cx="7775872" cy="4751920"/>
          </a:xfrm>
          <a:prstGeom prst="rect">
            <a:avLst/>
          </a:prstGeom>
        </p:spPr>
        <p:txBody>
          <a:bodyPr/>
          <a:lstStyle>
            <a:lvl1pPr marL="215900" indent="-215900">
              <a:spcBef>
                <a:spcPts val="500"/>
              </a:spcBef>
              <a:buClr>
                <a:srgbClr val="376092"/>
              </a:buClr>
              <a:buFontTx/>
              <a:buNone/>
              <a:defRPr sz="16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1pPr>
            <a:lvl2pPr marL="533400" indent="-27305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2pPr>
            <a:lvl3pPr marL="771525" indent="-22860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3pPr>
            <a:lvl4pPr marL="1066800" indent="-228600">
              <a:spcBef>
                <a:spcPts val="500"/>
              </a:spcBef>
              <a:buFontTx/>
              <a:buNone/>
              <a:defRPr sz="12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4pPr>
            <a:lvl5pPr marL="1317625" indent="-228600">
              <a:spcBef>
                <a:spcPts val="500"/>
              </a:spcBef>
              <a:buFontTx/>
              <a:buNone/>
              <a:defRPr sz="12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5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1384573"/>
            <a:ext cx="8928994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72814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j_fresh02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90116" y="2853"/>
            <a:ext cx="1917460" cy="7555556"/>
          </a:xfrm>
          <a:prstGeom prst="rect">
            <a:avLst/>
          </a:prstGeom>
        </p:spPr>
      </p:pic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1384573"/>
            <a:ext cx="8928994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30476" y="7093023"/>
            <a:ext cx="61926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marL="0" marR="0" indent="0" algn="ctr" defTabSz="10430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9667180" y="7093023"/>
            <a:ext cx="7920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fld id="{E4DD4CA9-FFF4-4929-B1F3-DD754470E6A2}" type="slidenum">
              <a:rPr lang="ja-JP" altLang="en-US" smtClean="0"/>
              <a:pPr/>
              <a:t>&lt;#&gt;</a:t>
            </a:fld>
            <a:endParaRPr lang="ja-JP" altLang="en-US" dirty="0"/>
          </a:p>
        </p:txBody>
      </p:sp>
      <p:sp>
        <p:nvSpPr>
          <p:cNvPr id="6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179512" y="7092000"/>
            <a:ext cx="3002280" cy="21600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fld id="{A7C98CA4-6076-41A6-8EEB-6CB7F8D752BA}" type="datetimeFigureOut">
              <a:rPr kumimoji="1" lang="ja-JP" altLang="en-US" smtClean="0"/>
              <a:pPr/>
              <a:t>2015/2/17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57" r:id="rId2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accent3">
              <a:lumMod val="50000"/>
            </a:schemeClr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666180" y="684674"/>
            <a:ext cx="6405264" cy="432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noAutofit/>
          </a:bodyPr>
          <a:lstStyle/>
          <a:p>
            <a:pPr defTabSz="9605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ea typeface="+mj-ea"/>
              </a:rPr>
              <a:t>○○株式会社 御中</a:t>
            </a:r>
            <a:endParaRPr lang="ja-JP" altLang="en-US" b="1" dirty="0">
              <a:solidFill>
                <a:schemeClr val="accent4">
                  <a:lumMod val="50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ts val="1200"/>
              </a:lnSpc>
            </a:pPr>
            <a:r>
              <a:rPr lang="en-US" altLang="ja-JP" dirty="0" smtClean="0"/>
              <a:t>※</a:t>
            </a:r>
            <a:r>
              <a:rPr lang="ja-JP" altLang="en-US" dirty="0" smtClean="0"/>
              <a:t>画像はスライドマスタ</a:t>
            </a:r>
            <a:r>
              <a:rPr lang="ja-JP" altLang="en-US" dirty="0" smtClean="0"/>
              <a:t>で</a:t>
            </a:r>
            <a:endParaRPr lang="en-US" altLang="ja-JP" dirty="0" smtClean="0"/>
          </a:p>
          <a:p>
            <a:pPr>
              <a:lnSpc>
                <a:spcPts val="1200"/>
              </a:lnSpc>
            </a:pPr>
            <a:r>
              <a:rPr lang="ja-JP" altLang="en-US" dirty="0" smtClean="0"/>
              <a:t>     移動</a:t>
            </a:r>
            <a:r>
              <a:rPr lang="ja-JP" altLang="en-US" dirty="0" smtClean="0"/>
              <a:t>や削除などができます。</a:t>
            </a:r>
            <a:endParaRPr lang="ja-JP" altLang="en-US" sz="2400" dirty="0">
              <a:latin typeface="+mn-lt"/>
              <a:ea typeface="+mn-ea"/>
            </a:endParaRPr>
          </a:p>
        </p:txBody>
      </p:sp>
      <p:sp>
        <p:nvSpPr>
          <p:cNvPr id="13" name="サブタイトル 1"/>
          <p:cNvSpPr txBox="1">
            <a:spLocks/>
          </p:cNvSpPr>
          <p:nvPr/>
        </p:nvSpPr>
        <p:spPr>
          <a:xfrm>
            <a:off x="810196" y="5580831"/>
            <a:ext cx="6405264" cy="27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57" tIns="52128" rIns="104257" bIns="52128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 defTabSz="1043017" rtl="0" eaLnBrk="1" fontAlgn="base" latinLnBrk="0" hangingPunct="1">
              <a:spcBef>
                <a:spcPct val="0"/>
              </a:spcBef>
              <a:spcAft>
                <a:spcPct val="80000"/>
              </a:spcAft>
              <a:buFontTx/>
              <a:buNone/>
              <a:defRPr kumimoji="1" lang="ja-JP" altLang="en-US" sz="1900" b="1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1pPr>
            <a:lvl2pPr marL="521527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9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2pPr>
            <a:lvl3pPr marL="1043055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7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3pPr>
            <a:lvl4pPr marL="1564582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4pPr>
            <a:lvl5pPr marL="2086109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5pPr>
            <a:lvl6pPr marL="2607636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129164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0691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72218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600"/>
              </a:lnSpc>
            </a:pPr>
            <a:r>
              <a:rPr lang="ja-JP" altLang="en-US" sz="1200" b="0" dirty="0">
                <a:solidFill>
                  <a:schemeClr val="accent2">
                    <a:lumMod val="50000"/>
                  </a:schemeClr>
                </a:solidFill>
                <a:latin typeface="+mn-lt"/>
                <a:cs typeface="ＭＳ Ｐゴシック"/>
              </a:rPr>
              <a:t>株式</a:t>
            </a:r>
            <a:r>
              <a:rPr lang="ja-JP" altLang="en-US" sz="1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ＭＳ Ｐゴシック"/>
              </a:rPr>
              <a:t>会社○○　　</a:t>
            </a:r>
            <a:endParaRPr lang="en-US" altLang="ja-JP" sz="1200" b="0" dirty="0" smtClean="0">
              <a:solidFill>
                <a:schemeClr val="accent2">
                  <a:lumMod val="50000"/>
                </a:schemeClr>
              </a:solidFill>
              <a:latin typeface="+mn-lt"/>
              <a:cs typeface="ＭＳ Ｐゴシック"/>
            </a:endParaRPr>
          </a:p>
          <a:p>
            <a:pPr algn="l">
              <a:lnSpc>
                <a:spcPts val="600"/>
              </a:lnSpc>
            </a:pPr>
            <a:r>
              <a:rPr lang="en-US" altLang="ja-JP" sz="1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ＭＳ Ｐゴシック"/>
              </a:rPr>
              <a:t>〒</a:t>
            </a:r>
            <a:r>
              <a:rPr lang="en-US" altLang="ja-JP" sz="1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ＭＳ Ｐゴシック"/>
              </a:rPr>
              <a:t>000-0000 </a:t>
            </a:r>
            <a:r>
              <a:rPr lang="ja-JP" altLang="en-US" sz="1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ＭＳ Ｐゴシック"/>
              </a:rPr>
              <a:t>東京都○区○○</a:t>
            </a:r>
            <a:r>
              <a:rPr lang="en-US" altLang="ja-JP" sz="1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ＭＳ Ｐゴシック"/>
              </a:rPr>
              <a:t>0-00-00</a:t>
            </a:r>
            <a:r>
              <a:rPr lang="ja-JP" altLang="en-US" sz="1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ＭＳ Ｐゴシック"/>
              </a:rPr>
              <a:t>TEL</a:t>
            </a:r>
            <a:r>
              <a:rPr lang="ja-JP" altLang="en-US" sz="1200" b="0" dirty="0">
                <a:solidFill>
                  <a:schemeClr val="accent2">
                    <a:lumMod val="5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ＭＳ Ｐゴシック"/>
              </a:rPr>
              <a:t>00-0000-0000</a:t>
            </a:r>
            <a:r>
              <a:rPr lang="ja-JP" altLang="en-US" sz="1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ＭＳ Ｐゴシック"/>
              </a:rPr>
              <a:t>FAX</a:t>
            </a:r>
            <a:r>
              <a:rPr lang="ja-JP" altLang="en-US" sz="1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ＭＳ Ｐゴシック"/>
              </a:rPr>
              <a:t>00-0000-0000</a:t>
            </a:r>
            <a:endParaRPr lang="en-US" altLang="ja-JP" sz="1200" b="0" dirty="0">
              <a:solidFill>
                <a:schemeClr val="accent2">
                  <a:lumMod val="50000"/>
                </a:schemeClr>
              </a:solidFill>
              <a:latin typeface="+mn-lt"/>
              <a:cs typeface="ＭＳ Ｐゴシック"/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プレゼンテーションタイトル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本文が入ります。</a:t>
            </a:r>
            <a:endParaRPr kumimoji="1"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タイトル文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j_fresh">
  <a:themeElements>
    <a:clrScheme name="雪藤">
      <a:dk1>
        <a:sysClr val="windowText" lastClr="000000"/>
      </a:dk1>
      <a:lt1>
        <a:sysClr val="window" lastClr="FFFFFF"/>
      </a:lt1>
      <a:dk2>
        <a:srgbClr val="000049"/>
      </a:dk2>
      <a:lt2>
        <a:srgbClr val="E3E8FF"/>
      </a:lt2>
      <a:accent1>
        <a:srgbClr val="947098"/>
      </a:accent1>
      <a:accent2>
        <a:srgbClr val="809E90"/>
      </a:accent2>
      <a:accent3>
        <a:srgbClr val="7574AC"/>
      </a:accent3>
      <a:accent4>
        <a:srgbClr val="A4715D"/>
      </a:accent4>
      <a:accent5>
        <a:srgbClr val="9E9E78"/>
      </a:accent5>
      <a:accent6>
        <a:srgbClr val="6079A4"/>
      </a:accent6>
      <a:hlink>
        <a:srgbClr val="0000FF"/>
      </a:hlink>
      <a:folHlink>
        <a:srgbClr val="800080"/>
      </a:folHlink>
    </a:clrScheme>
    <a:fontScheme name="j_style">
      <a:majorFont>
        <a:latin typeface="Calibri"/>
        <a:ea typeface="ＭＳ Ｐ明朝"/>
        <a:cs typeface=""/>
      </a:majorFont>
      <a:minorFont>
        <a:latin typeface="Calibri"/>
        <a:ea typeface="ＭＳ Ｐ明朝"/>
        <a:cs typeface=""/>
      </a:minorFont>
    </a:fontScheme>
    <a:fmtScheme name="雪藤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sat val="13000"/>
                <a:lum val="79000"/>
              </a:schemeClr>
            </a:gs>
            <a:gs pos="100000">
              <a:schemeClr val="phClr">
                <a:sat val="100000"/>
                <a:lum val="95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rgbClr val="FFFFFF"/>
              <a:schemeClr val="phClr">
                <a:tint val="100000"/>
              </a:schemeClr>
            </a:duotone>
          </a:blip>
        </a:blipFill>
      </a:fillStyleLst>
      <a:lnStyleLst>
        <a:ln w="9525">
          <a:solidFill>
            <a:schemeClr val="phClr">
              <a:alpha val="100000"/>
            </a:schemeClr>
          </a:solidFill>
          <a:prstDash val="solid"/>
        </a:ln>
        <a:ln w="12700">
          <a:solidFill>
            <a:schemeClr val="phClr">
              <a:alpha val="100000"/>
            </a:schemeClr>
          </a:solidFill>
          <a:prstDash val="solid"/>
        </a:ln>
        <a:ln w="38100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glow rad="101600">
              <a:schemeClr val="phClr">
                <a:alpha val="10000"/>
              </a:schemeClr>
            </a:glow>
            <a:outerShdw blurRad="50800" dist="50800" dir="5400000" algn="tl">
              <a:srgbClr val="7D7D7D">
                <a:alpha val="65000"/>
              </a:srgbClr>
            </a:outerShdw>
          </a:effectLst>
          <a:scene3d>
            <a:camera prst="perspectiveFront"/>
            <a:lightRig rig="threePt" dir="t">
              <a:rot lat="0" lon="0" rev="18900000"/>
            </a:lightRig>
          </a:scene3d>
          <a:sp3d/>
        </a:effectStyle>
        <a:effectStyle>
          <a:effectLst>
            <a:glow rad="101600">
              <a:schemeClr val="phClr">
                <a:alpha val="15000"/>
              </a:schemeClr>
            </a:glow>
            <a:outerShdw blurRad="50800" dist="50800" dir="5400000" algn="tl">
              <a:srgbClr val="7D7D7D">
                <a:alpha val="65000"/>
              </a:srgbClr>
            </a:outerShdw>
          </a:effectLst>
          <a:scene3d>
            <a:camera prst="perspectiveFront" fov="0"/>
            <a:lightRig rig="glow" dir="t">
              <a:rot lat="0" lon="0" rev="2700000"/>
            </a:lightRig>
          </a:scene3d>
          <a:sp3d>
            <a:bevelT w="342900" h="38100" prst="softRound"/>
            <a:bevelB w="342900" h="38100" prst="softRound"/>
            <a:contourClr>
              <a:srgbClr val="000000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</Words>
  <Application>Microsoft Office PowerPoint</Application>
  <PresentationFormat>ユーザー設定</PresentationFormat>
  <Paragraphs>10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ＭＳ Ｐゴシック</vt:lpstr>
      <vt:lpstr>Calibri</vt:lpstr>
      <vt:lpstr>ＭＳ Ｐ明朝</vt:lpstr>
      <vt:lpstr>j_fresh</vt:lpstr>
      <vt:lpstr>プレゼンテーションタイトル</vt:lpstr>
      <vt:lpstr>タイトル文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2015-02-17T13:08:03Z</dcterms:modified>
</cp:coreProperties>
</file>