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embedTrueTypeFonts="1" saveSubsetFonts="1">
  <p:sldMasterIdLst>
    <p:sldMasterId id="2147483655" r:id="rId1"/>
  </p:sldMasterIdLst>
  <p:notesMasterIdLst>
    <p:notesMasterId r:id="rId4"/>
  </p:notesMasterIdLst>
  <p:handoutMasterIdLst>
    <p:handoutMasterId r:id="rId5"/>
  </p:handoutMasterIdLst>
  <p:sldIdLst>
    <p:sldId id="276" r:id="rId2"/>
    <p:sldId id="309" r:id="rId3"/>
  </p:sldIdLst>
  <p:sldSz cx="10693400" cy="7561263"/>
  <p:notesSz cx="6858000" cy="9144000"/>
  <p:embeddedFontLst>
    <p:embeddedFont>
      <p:font typeface="Calibri" pitchFamily="34" charset="0"/>
      <p:regular r:id="rId6"/>
      <p:bold r:id="rId7"/>
      <p:italic r:id="rId8"/>
      <p:boldItalic r:id="rId9"/>
    </p:embeddedFont>
  </p:embeddedFontLst>
  <p:defaultTextStyle>
    <a:defPPr>
      <a:defRPr lang="ja-JP"/>
    </a:defPPr>
    <a:lvl1pPr marL="0" algn="l" defTabSz="104103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0517" algn="l" defTabSz="104103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1031" algn="l" defTabSz="104103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1550" algn="l" defTabSz="104103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2063" algn="l" defTabSz="104103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2580" algn="l" defTabSz="104103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3095" algn="l" defTabSz="104103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43613" algn="l" defTabSz="104103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64126" algn="l" defTabSz="1041031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BF4"/>
    <a:srgbClr val="FFFFFF"/>
    <a:srgbClr val="376092"/>
    <a:srgbClr val="984807"/>
    <a:srgbClr val="000000"/>
    <a:srgbClr val="303030"/>
    <a:srgbClr val="5C5C5C"/>
    <a:srgbClr val="7F7F7F"/>
    <a:srgbClr val="A6A6A6"/>
    <a:srgbClr val="BFBFB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26" autoAdjust="0"/>
    <p:restoredTop sz="99849" autoAdjust="0"/>
  </p:normalViewPr>
  <p:slideViewPr>
    <p:cSldViewPr>
      <p:cViewPr varScale="1">
        <p:scale>
          <a:sx n="68" d="100"/>
          <a:sy n="68" d="100"/>
        </p:scale>
        <p:origin x="-1290" y="-96"/>
      </p:cViewPr>
      <p:guideLst>
        <p:guide orient="horz" pos="2382"/>
        <p:guide pos="33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2928"/>
    </p:cViewPr>
  </p:sorterViewPr>
  <p:notesViewPr>
    <p:cSldViewPr>
      <p:cViewPr varScale="1">
        <p:scale>
          <a:sx n="66" d="100"/>
          <a:sy n="66" d="100"/>
        </p:scale>
        <p:origin x="-338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handoutMaster" Target="handoutMasters/handoutMaster1.xml"/><Relationship Id="rId10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FBD61-D52C-4AF7-A6F7-5A292578201E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25054-A584-804F-ADE2-7C70339F12FB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224373685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031374-7413-4321-A82C-26AA0D97747D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4D030-1751-4CD0-AC2A-C9DF4C3F4C39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9207431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1041031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520517" algn="l" defTabSz="1041031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1041031" algn="l" defTabSz="1041031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561550" algn="l" defTabSz="1041031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2082063" algn="l" defTabSz="1041031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2602580" algn="l" defTabSz="1041031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3123095" algn="l" defTabSz="1041031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3643613" algn="l" defTabSz="1041031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4164126" algn="l" defTabSz="1041031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0A57157-F4B6-49B4-9910-9576FF2ED1AC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1004888" y="685800"/>
            <a:ext cx="4848225" cy="3429000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E4D030-1751-4CD0-AC2A-C9DF4C3F4C39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361191B-97F6-4F35-ACF2-72D42A550E5A}" type="datetime1">
              <a:rPr kumimoji="1" lang="ja-JP" altLang="en-US" smtClean="0"/>
              <a:pPr/>
              <a:t>2015/2/11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 descr="j_style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1749101"/>
            <a:ext cx="10693400" cy="584795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66183" y="2613207"/>
            <a:ext cx="669674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3882" dir="2700000" algn="ctr" rotWithShape="0">
              <a:srgbClr val="FFFFFF"/>
            </a:outerShdw>
          </a:effectLst>
        </p:spPr>
        <p:txBody>
          <a:bodyPr vert="horz" wrap="square" lIns="104238" tIns="0" rIns="104238" bIns="0" numCol="1" anchor="b" anchorCtr="0" compatLnSpc="1">
            <a:prstTxWarp prst="textNoShape">
              <a:avLst/>
            </a:prstTxWarp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kumimoji="1" lang="ja-JP" altLang="en-US" sz="4400" b="1" i="0" baseline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01600" dist="12700" dir="2700000" algn="tl" rotWithShape="0">
                    <a:schemeClr val="accent6">
                      <a:lumMod val="75000"/>
                      <a:alpha val="8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66183" y="3420593"/>
            <a:ext cx="5904657" cy="44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238" tIns="52119" rIns="104238" bIns="52119" numCol="1" anchor="t" anchorCtr="0" compatLnSpc="1">
            <a:prstTxWarp prst="textNoShape">
              <a:avLst/>
            </a:prstTxWarp>
            <a:noAutofit/>
          </a:bodyPr>
          <a:lstStyle>
            <a:lvl1pPr marL="0" indent="0" algn="l" rtl="0" fontAlgn="base">
              <a:spcBef>
                <a:spcPct val="0"/>
              </a:spcBef>
              <a:spcAft>
                <a:spcPct val="80000"/>
              </a:spcAft>
              <a:buNone/>
              <a:defRPr kumimoji="1" lang="ja-JP" altLang="en-US" sz="2400" b="0" baseline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21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42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63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850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606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127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48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70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 smtClean="0"/>
              <a:t>マスタ サブタイトルの書式設定</a:t>
            </a:r>
            <a:endParaRPr kumimoji="1" lang="ja-JP" altLang="en-US" dirty="0"/>
          </a:p>
        </p:txBody>
      </p:sp>
      <p:pic>
        <p:nvPicPr>
          <p:cNvPr id="14" name="図 13" descr="j_style02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282807" y="2"/>
            <a:ext cx="2069841" cy="2107937"/>
          </a:xfrm>
          <a:prstGeom prst="rect">
            <a:avLst/>
          </a:prstGeom>
        </p:spPr>
      </p:pic>
      <p:pic>
        <p:nvPicPr>
          <p:cNvPr id="16" name="図 15" descr="j_style03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8433085" y="180231"/>
            <a:ext cx="2260317" cy="2387302"/>
          </a:xfrm>
          <a:prstGeom prst="rect">
            <a:avLst/>
          </a:prstGeom>
        </p:spPr>
      </p:pic>
      <p:pic>
        <p:nvPicPr>
          <p:cNvPr id="17" name="図 16" descr="j_style04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290918" y="1476377"/>
            <a:ext cx="1612699" cy="16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44380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82204" y="1620394"/>
            <a:ext cx="8928000" cy="5111960"/>
          </a:xfrm>
          <a:prstGeom prst="rect">
            <a:avLst/>
          </a:prstGeom>
        </p:spPr>
        <p:txBody>
          <a:bodyPr lIns="91392" tIns="45696" rIns="91392" bIns="45696"/>
          <a:lstStyle>
            <a:lvl1pPr marL="215786" indent="-215786">
              <a:spcBef>
                <a:spcPts val="500"/>
              </a:spcBef>
              <a:buClr>
                <a:srgbClr val="376092"/>
              </a:buClr>
              <a:buFontTx/>
              <a:buNone/>
              <a:defRPr sz="16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1pPr>
            <a:lvl2pPr marL="533118" indent="-272903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2pPr>
            <a:lvl3pPr marL="771115" indent="-228480">
              <a:spcBef>
                <a:spcPts val="500"/>
              </a:spcBef>
              <a:buClr>
                <a:srgbClr val="A6A6A6"/>
              </a:buClr>
              <a:buFontTx/>
              <a:buNone/>
              <a:defRPr sz="14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3pPr>
            <a:lvl4pPr marL="1066235" indent="-228480">
              <a:spcBef>
                <a:spcPts val="500"/>
              </a:spcBef>
              <a:buFontTx/>
              <a:buNone/>
              <a:defRPr sz="13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4pPr>
            <a:lvl5pPr marL="1316927" indent="-228480">
              <a:spcBef>
                <a:spcPts val="500"/>
              </a:spcBef>
              <a:buFontTx/>
              <a:buNone/>
              <a:defRPr sz="1300" baseline="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</a:defRPr>
            </a:lvl5pPr>
          </a:lstStyle>
          <a:p>
            <a:pPr lvl="0"/>
            <a:r>
              <a:rPr kumimoji="1" lang="ja-JP" altLang="en-US" dirty="0" smtClean="0"/>
              <a:t>マスタ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044327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728146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CFB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j_style05.pn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0" y="2"/>
            <a:ext cx="10693400" cy="1336675"/>
          </a:xfrm>
          <a:prstGeom prst="rect">
            <a:avLst/>
          </a:prstGeom>
        </p:spPr>
      </p:pic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82204" y="1044327"/>
            <a:ext cx="8928994" cy="45184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30476" y="7093023"/>
            <a:ext cx="6192688" cy="216000"/>
          </a:xfrm>
          <a:prstGeom prst="rect">
            <a:avLst/>
          </a:prstGeom>
        </p:spPr>
        <p:txBody>
          <a:bodyPr vert="horz" wrap="none" lIns="104250" tIns="52125" rIns="104250" bIns="52125" rtlCol="0" anchor="ctr">
            <a:noAutofit/>
          </a:bodyPr>
          <a:lstStyle>
            <a:lvl1pPr marL="0" marR="0" indent="0" algn="ctr" defTabSz="10425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9667180" y="7093023"/>
            <a:ext cx="792088" cy="216000"/>
          </a:xfrm>
          <a:prstGeom prst="rect">
            <a:avLst/>
          </a:prstGeom>
        </p:spPr>
        <p:txBody>
          <a:bodyPr vert="horz" wrap="none" lIns="104250" tIns="52125" rIns="104250" bIns="52125" rtlCol="0" anchor="ctr">
            <a:noAutofit/>
          </a:bodyPr>
          <a:lstStyle>
            <a:lvl1pPr algn="r"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fld id="{E4DD4CA9-FFF4-4929-B1F3-DD754470E6A2}" type="slidenum">
              <a:rPr lang="ja-JP" altLang="en-US" smtClean="0"/>
              <a:pPr/>
              <a:t>&lt;#&gt;</a:t>
            </a:fld>
            <a:endParaRPr lang="ja-JP" altLang="en-US" dirty="0"/>
          </a:p>
        </p:txBody>
      </p:sp>
      <p:sp>
        <p:nvSpPr>
          <p:cNvPr id="6" name="日付プレースホルダ 13"/>
          <p:cNvSpPr>
            <a:spLocks noGrp="1"/>
          </p:cNvSpPr>
          <p:nvPr>
            <p:ph type="dt" sz="half" idx="2"/>
          </p:nvPr>
        </p:nvSpPr>
        <p:spPr>
          <a:xfrm>
            <a:off x="179512" y="7092000"/>
            <a:ext cx="3002280" cy="216000"/>
          </a:xfrm>
          <a:prstGeom prst="rect">
            <a:avLst/>
          </a:prstGeom>
        </p:spPr>
        <p:txBody>
          <a:bodyPr lIns="91392" tIns="45696" rIns="91392" bIns="45696"/>
          <a:lstStyle>
            <a:lvl1pPr algn="l" eaLnBrk="1" latinLnBrk="0" hangingPunct="1">
              <a:defRPr kumimoji="0" sz="13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fld id="{A7C98CA4-6076-41A6-8EEB-6CB7F8D752BA}" type="datetimeFigureOut">
              <a:rPr kumimoji="1" lang="ja-JP" altLang="en-US" smtClean="0"/>
              <a:pPr/>
              <a:t>2015/2/11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0619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57" r:id="rId2"/>
  </p:sldLayoutIdLst>
  <p:timing>
    <p:tnLst>
      <p:par>
        <p:cTn id="1" dur="indefinite" restart="never" nodeType="tmRoot"/>
      </p:par>
    </p:tnLst>
  </p:timing>
  <p:hf hdr="0"/>
  <p:txStyles>
    <p:titleStyle>
      <a:lvl1pPr algn="l" defTabSz="913915" rtl="0" eaLnBrk="1" latinLnBrk="0" hangingPunct="1">
        <a:spcBef>
          <a:spcPct val="0"/>
        </a:spcBef>
        <a:buNone/>
        <a:defRPr kumimoji="1" sz="2400" b="1" kern="1200" baseline="0">
          <a:solidFill>
            <a:schemeClr val="accent2">
              <a:lumMod val="50000"/>
            </a:schemeClr>
          </a:solidFill>
          <a:latin typeface="+mn-lt"/>
          <a:ea typeface="+mn-ea"/>
          <a:cs typeface="+mj-cs"/>
        </a:defRPr>
      </a:lvl1pPr>
    </p:titleStyle>
    <p:bodyStyle>
      <a:lvl1pPr marL="342719" indent="-342719" algn="l" defTabSz="913915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557" indent="-285599" algn="l" defTabSz="913915" rtl="0" eaLnBrk="1" latinLnBrk="0" hangingPunct="1">
        <a:spcBef>
          <a:spcPct val="20000"/>
        </a:spcBef>
        <a:buFont typeface="Arial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95" indent="-228480" algn="l" defTabSz="913915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352" indent="-228480" algn="l" defTabSz="913915" rtl="0" eaLnBrk="1" latinLnBrk="0" hangingPunct="1">
        <a:spcBef>
          <a:spcPct val="20000"/>
        </a:spcBef>
        <a:buFont typeface="Arial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311" indent="-228480" algn="l" defTabSz="913915" rtl="0" eaLnBrk="1" latinLnBrk="0" hangingPunct="1">
        <a:spcBef>
          <a:spcPct val="20000"/>
        </a:spcBef>
        <a:buFont typeface="Arial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269" indent="-228480" algn="l" defTabSz="913915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227" indent="-228480" algn="l" defTabSz="913915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186" indent="-228480" algn="l" defTabSz="913915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143" indent="-228480" algn="l" defTabSz="913915" rtl="0" eaLnBrk="1" latinLnBrk="0" hangingPunct="1">
        <a:spcBef>
          <a:spcPct val="20000"/>
        </a:spcBef>
        <a:buFont typeface="Arial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391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60" algn="l" defTabSz="91391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15" algn="l" defTabSz="91391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874" algn="l" defTabSz="91391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31" algn="l" defTabSz="91391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91" algn="l" defTabSz="91391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749" algn="l" defTabSz="91391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706" algn="l" defTabSz="91391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64" algn="l" defTabSz="913915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666180" y="684674"/>
            <a:ext cx="6405264" cy="432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noAutofit/>
          </a:bodyPr>
          <a:lstStyle/>
          <a:p>
            <a:pPr defTabSz="95898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 smtClean="0">
                <a:solidFill>
                  <a:schemeClr val="bg2">
                    <a:lumMod val="10000"/>
                  </a:schemeClr>
                </a:solidFill>
                <a:latin typeface="+mj-lt"/>
                <a:ea typeface="+mj-ea"/>
              </a:rPr>
              <a:t>○○株式会社 御中</a:t>
            </a:r>
            <a:endParaRPr lang="ja-JP" altLang="en-US" b="1" dirty="0">
              <a:solidFill>
                <a:schemeClr val="bg2">
                  <a:lumMod val="10000"/>
                </a:schemeClr>
              </a:solidFill>
              <a:latin typeface="+mj-lt"/>
              <a:ea typeface="+mj-ea"/>
            </a:endParaRPr>
          </a:p>
        </p:txBody>
      </p:sp>
      <p:sp>
        <p:nvSpPr>
          <p:cNvPr id="6" name="タイトル 5"/>
          <p:cNvSpPr>
            <a:spLocks noGrp="1"/>
          </p:cNvSpPr>
          <p:nvPr>
            <p:ph type="ctrTitle"/>
          </p:nvPr>
        </p:nvSpPr>
        <p:spPr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ja-JP" altLang="en-US" dirty="0" smtClean="0"/>
              <a:t>プレゼンテーションタイトル</a:t>
            </a:r>
            <a:endParaRPr lang="ja-JP" altLang="en-US" dirty="0"/>
          </a:p>
        </p:txBody>
      </p:sp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 smtClean="0"/>
              <a:t>※</a:t>
            </a:r>
            <a:r>
              <a:rPr lang="ja-JP" altLang="en-US" dirty="0" smtClean="0"/>
              <a:t>画像はスライドマスタで移動や削除などができます。</a:t>
            </a:r>
            <a:endParaRPr lang="ja-JP" altLang="en-US" sz="2400" dirty="0"/>
          </a:p>
        </p:txBody>
      </p:sp>
      <p:sp>
        <p:nvSpPr>
          <p:cNvPr id="13" name="サブタイトル 1"/>
          <p:cNvSpPr txBox="1">
            <a:spLocks/>
          </p:cNvSpPr>
          <p:nvPr/>
        </p:nvSpPr>
        <p:spPr>
          <a:xfrm>
            <a:off x="1010912" y="5093441"/>
            <a:ext cx="2851325" cy="631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4092" tIns="52046" rIns="104092" bIns="52046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 defTabSz="1043017" rtl="0" eaLnBrk="1" fontAlgn="base" latinLnBrk="0" hangingPunct="1">
              <a:spcBef>
                <a:spcPct val="0"/>
              </a:spcBef>
              <a:spcAft>
                <a:spcPct val="80000"/>
              </a:spcAft>
              <a:buFontTx/>
              <a:buNone/>
              <a:defRPr kumimoji="1" lang="ja-JP" altLang="en-US" sz="1900" b="1" kern="1200">
                <a:solidFill>
                  <a:schemeClr val="tx1"/>
                </a:solidFill>
                <a:latin typeface="+mn-ea"/>
                <a:ea typeface="+mn-ea"/>
                <a:cs typeface="+mn-cs"/>
              </a:defRPr>
            </a:lvl1pPr>
            <a:lvl2pPr marL="521527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9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2pPr>
            <a:lvl3pPr marL="1043055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7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3pPr>
            <a:lvl4pPr marL="1564582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4pPr>
            <a:lvl5pPr marL="2086109" indent="0" algn="ctr" defTabSz="1043017" rtl="0" eaLnBrk="1" fontAlgn="base" latinLnBrk="0" hangingPunct="1">
              <a:spcBef>
                <a:spcPct val="20000"/>
              </a:spcBef>
              <a:spcAft>
                <a:spcPct val="0"/>
              </a:spcAft>
              <a:buFontTx/>
              <a:buNone/>
              <a:defRPr kumimoji="1" lang="ja-JP" altLang="en-US" sz="1500" b="0" kern="1200">
                <a:solidFill>
                  <a:schemeClr val="tx1">
                    <a:tint val="75000"/>
                  </a:schemeClr>
                </a:solidFill>
                <a:latin typeface="+mn-ea"/>
                <a:ea typeface="+mn-ea"/>
                <a:cs typeface="+mn-cs"/>
              </a:defRPr>
            </a:lvl5pPr>
            <a:lvl6pPr marL="2607636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129164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0691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72218" indent="0" algn="ctr" defTabSz="1043055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3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600"/>
              </a:lnSpc>
            </a:pPr>
            <a:r>
              <a:rPr lang="ja-JP" altLang="en-US" sz="1200" b="0" dirty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株式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会社○○</a:t>
            </a:r>
            <a:endParaRPr lang="en-US" altLang="ja-JP" sz="1200" b="0" dirty="0" smtClean="0">
              <a:solidFill>
                <a:schemeClr val="tx2">
                  <a:lumMod val="50000"/>
                </a:schemeClr>
              </a:solidFill>
              <a:latin typeface="+mn-lt"/>
              <a:cs typeface="ＭＳ Ｐゴシック"/>
            </a:endParaRP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〒000-0000 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東京都○区○○</a:t>
            </a: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0-00-00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　</a:t>
            </a:r>
            <a:endParaRPr lang="en-US" altLang="ja-JP" sz="1200" b="0" dirty="0" smtClean="0">
              <a:solidFill>
                <a:schemeClr val="tx2">
                  <a:lumMod val="50000"/>
                </a:schemeClr>
              </a:solidFill>
              <a:latin typeface="+mn-lt"/>
              <a:cs typeface="ＭＳ Ｐゴシック"/>
            </a:endParaRPr>
          </a:p>
          <a:p>
            <a:pPr algn="l">
              <a:lnSpc>
                <a:spcPts val="600"/>
              </a:lnSpc>
            </a:pP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TEL</a:t>
            </a:r>
            <a:r>
              <a:rPr lang="ja-JP" altLang="en-US" sz="1200" b="0" dirty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00-0000-0000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　　</a:t>
            </a: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FAX</a:t>
            </a:r>
            <a:r>
              <a:rPr lang="ja-JP" altLang="en-US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：</a:t>
            </a:r>
            <a:r>
              <a:rPr lang="en-US" altLang="ja-JP" sz="1200" b="0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ＭＳ Ｐゴシック"/>
              </a:rPr>
              <a:t>00-0000-00000</a:t>
            </a:r>
            <a:endParaRPr lang="en-US" altLang="ja-JP" sz="1200" b="0" dirty="0">
              <a:solidFill>
                <a:schemeClr val="tx2">
                  <a:lumMod val="50000"/>
                </a:schemeClr>
              </a:solidFill>
              <a:latin typeface="+mn-lt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6345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タイトル 36"/>
          <p:cNvSpPr>
            <a:spLocks noGrp="1"/>
          </p:cNvSpPr>
          <p:nvPr>
            <p:ph type="title"/>
          </p:nvPr>
        </p:nvSpPr>
        <p:spPr>
          <a:xfrm>
            <a:off x="882204" y="1024533"/>
            <a:ext cx="8928994" cy="451842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タイトル文</a:t>
            </a:r>
            <a:endParaRPr kumimoji="1" lang="ja-JP" altLang="en-US" dirty="0"/>
          </a:p>
        </p:txBody>
      </p:sp>
      <p:sp>
        <p:nvSpPr>
          <p:cNvPr id="38" name="コンテンツ プレースホルダー 3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本文が入ります</a:t>
            </a:r>
            <a:r>
              <a:rPr lang="ja-JP" altLang="en-US" dirty="0" smtClean="0"/>
              <a:t>。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xmlns="" val="286241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j_style">
  <a:themeElements>
    <a:clrScheme name="j_styl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j_style">
      <a:majorFont>
        <a:latin typeface="Calibri"/>
        <a:ea typeface="ＭＳ Ｐ明朝"/>
        <a:cs typeface=""/>
      </a:majorFont>
      <a:minorFont>
        <a:latin typeface="Calibri"/>
        <a:ea typeface="ＭＳ Ｐ明朝"/>
        <a:cs typeface=""/>
      </a:minorFont>
    </a:fontScheme>
    <a:fmtScheme name="ジャパネスク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</Words>
  <Application>Microsoft Office PowerPoint</Application>
  <PresentationFormat>ユーザー設定</PresentationFormat>
  <Paragraphs>12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ＭＳ Ｐゴシック</vt:lpstr>
      <vt:lpstr>Calibri</vt:lpstr>
      <vt:lpstr>ＭＳ Ｐ明朝</vt:lpstr>
      <vt:lpstr>j_style</vt:lpstr>
      <vt:lpstr>プレゼンテーションタイトル</vt:lpstr>
      <vt:lpstr>タイトル文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2008-11-17T05:18:55Z</dcterms:created>
  <dcterms:modified xsi:type="dcterms:W3CDTF">2015-02-10T17:25:45Z</dcterms:modified>
</cp:coreProperties>
</file>