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5"/>
  <c:chart>
    <c:title>
      <c:layout>
        <c:manualLayout>
          <c:xMode val="edge"/>
          <c:yMode val="edge"/>
          <c:x val="0.26340891035643876"/>
          <c:y val="0.14370831224514158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イギリス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8.26</c:v>
                </c:pt>
                <c:pt idx="1">
                  <c:v>3.22</c:v>
                </c:pt>
                <c:pt idx="2">
                  <c:v>1.4</c:v>
                </c:pt>
                <c:pt idx="3">
                  <c:v>1.1199999999999988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5"/>
  <c:chart>
    <c:title>
      <c:layout>
        <c:manualLayout>
          <c:xMode val="edge"/>
          <c:yMode val="edge"/>
          <c:x val="0.29033658008218616"/>
          <c:y val="0.14370831224514158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アメリカ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9.1</c:v>
                </c:pt>
                <c:pt idx="1">
                  <c:v>1.4</c:v>
                </c:pt>
                <c:pt idx="2">
                  <c:v>0.70000000000000029</c:v>
                </c:pt>
                <c:pt idx="3">
                  <c:v>2.8000000000000007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5"/>
  <c:chart>
    <c:title>
      <c:layout>
        <c:manualLayout>
          <c:xMode val="edge"/>
          <c:yMode val="edge"/>
          <c:x val="0.35857244102551628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中国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7.7</c:v>
                </c:pt>
                <c:pt idx="1">
                  <c:v>2.1</c:v>
                </c:pt>
                <c:pt idx="2">
                  <c:v>1.4</c:v>
                </c:pt>
                <c:pt idx="3">
                  <c:v>2.7999999999999989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5"/>
  <c:chart>
    <c:title>
      <c:layout>
        <c:manualLayout>
          <c:xMode val="edge"/>
          <c:yMode val="edge"/>
          <c:x val="0.13490541481197788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オーストラリア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6.3</c:v>
                </c:pt>
                <c:pt idx="1">
                  <c:v>2.8000000000000003</c:v>
                </c:pt>
                <c:pt idx="2">
                  <c:v>0.70000000000000029</c:v>
                </c:pt>
                <c:pt idx="3">
                  <c:v>4.2000000000000011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5"/>
  <c:chart>
    <c:title>
      <c:layout>
        <c:manualLayout>
          <c:xMode val="edge"/>
          <c:yMode val="edge"/>
          <c:x val="0.25544519526733461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ブラジル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5.6000000000000005</c:v>
                </c:pt>
                <c:pt idx="1">
                  <c:v>4.2</c:v>
                </c:pt>
                <c:pt idx="2">
                  <c:v>2.8000000000000003</c:v>
                </c:pt>
                <c:pt idx="3">
                  <c:v>1.3999999999999981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map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2853"/>
            <a:ext cx="10692063" cy="75555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303214"/>
            <a:ext cx="4732386" cy="584775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124" y="303214"/>
            <a:ext cx="4732386" cy="584775"/>
          </a:xfrm>
        </p:spPr>
        <p:txBody>
          <a:bodyPr>
            <a:normAutofit/>
          </a:bodyPr>
          <a:lstStyle/>
          <a:p>
            <a:r>
              <a:rPr kumimoji="1"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日本から世界へ（</a:t>
            </a:r>
            <a:r>
              <a:rPr kumimoji="1"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日本</a:t>
            </a:r>
            <a:r>
              <a:rPr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中央</a:t>
            </a:r>
            <a:r>
              <a:rPr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）</a:t>
            </a:r>
            <a:endParaRPr kumimoji="1" lang="ja-JP" alt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フリーフォーム 2"/>
          <p:cNvSpPr/>
          <p:nvPr/>
        </p:nvSpPr>
        <p:spPr>
          <a:xfrm rot="20057402" flipV="1">
            <a:off x="3902074" y="3380655"/>
            <a:ext cx="566418" cy="253777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2388" h="581373">
                <a:moveTo>
                  <a:pt x="972388" y="0"/>
                </a:moveTo>
                <a:cubicBezTo>
                  <a:pt x="852375" y="182666"/>
                  <a:pt x="801330" y="329512"/>
                  <a:pt x="639265" y="426407"/>
                </a:cubicBezTo>
                <a:cubicBezTo>
                  <a:pt x="477200" y="523302"/>
                  <a:pt x="204116" y="570248"/>
                  <a:pt x="0" y="581373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 rot="20868874" flipV="1">
            <a:off x="537911" y="2451628"/>
            <a:ext cx="3905589" cy="1469713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 rot="12051816">
            <a:off x="4895904" y="2648591"/>
            <a:ext cx="3180768" cy="1289079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  <a:gd name="connsiteX0" fmla="*/ 996250 w 996250"/>
              <a:gd name="connsiteY0" fmla="*/ 0 h 692535"/>
              <a:gd name="connsiteX1" fmla="*/ 543283 w 996250"/>
              <a:gd name="connsiteY1" fmla="*/ 593222 h 692535"/>
              <a:gd name="connsiteX2" fmla="*/ 0 w 996250"/>
              <a:gd name="connsiteY2" fmla="*/ 595876 h 692535"/>
              <a:gd name="connsiteX0" fmla="*/ 996250 w 996250"/>
              <a:gd name="connsiteY0" fmla="*/ 0 h 667743"/>
              <a:gd name="connsiteX1" fmla="*/ 469098 w 996250"/>
              <a:gd name="connsiteY1" fmla="*/ 568430 h 667743"/>
              <a:gd name="connsiteX2" fmla="*/ 0 w 996250"/>
              <a:gd name="connsiteY2" fmla="*/ 595876 h 667743"/>
              <a:gd name="connsiteX0" fmla="*/ 996250 w 996250"/>
              <a:gd name="connsiteY0" fmla="*/ 0 h 667743"/>
              <a:gd name="connsiteX1" fmla="*/ 469098 w 996250"/>
              <a:gd name="connsiteY1" fmla="*/ 568430 h 667743"/>
              <a:gd name="connsiteX2" fmla="*/ 0 w 996250"/>
              <a:gd name="connsiteY2" fmla="*/ 595876 h 667743"/>
              <a:gd name="connsiteX0" fmla="*/ 996250 w 996250"/>
              <a:gd name="connsiteY0" fmla="*/ 0 h 695341"/>
              <a:gd name="connsiteX1" fmla="*/ 483122 w 996250"/>
              <a:gd name="connsiteY1" fmla="*/ 596028 h 695341"/>
              <a:gd name="connsiteX2" fmla="*/ 0 w 996250"/>
              <a:gd name="connsiteY2" fmla="*/ 595876 h 695341"/>
              <a:gd name="connsiteX0" fmla="*/ 996250 w 996250"/>
              <a:gd name="connsiteY0" fmla="*/ 0 h 667447"/>
              <a:gd name="connsiteX1" fmla="*/ 483122 w 996250"/>
              <a:gd name="connsiteY1" fmla="*/ 596028 h 667447"/>
              <a:gd name="connsiteX2" fmla="*/ 0 w 996250"/>
              <a:gd name="connsiteY2" fmla="*/ 595876 h 667447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44644"/>
              <a:gd name="connsiteX1" fmla="*/ 517724 w 996250"/>
              <a:gd name="connsiteY1" fmla="*/ 573225 h 644644"/>
              <a:gd name="connsiteX2" fmla="*/ 0 w 996250"/>
              <a:gd name="connsiteY2" fmla="*/ 595876 h 64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644">
                <a:moveTo>
                  <a:pt x="996250" y="0"/>
                </a:moveTo>
                <a:cubicBezTo>
                  <a:pt x="792359" y="496025"/>
                  <a:pt x="593987" y="539091"/>
                  <a:pt x="517724" y="573225"/>
                </a:cubicBezTo>
                <a:cubicBezTo>
                  <a:pt x="340784" y="644644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 rot="18709710">
            <a:off x="4310040" y="3644894"/>
            <a:ext cx="1398737" cy="2214585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  <a:gd name="connsiteX0" fmla="*/ 996250 w 996250"/>
              <a:gd name="connsiteY0" fmla="*/ 0 h 644396"/>
              <a:gd name="connsiteX1" fmla="*/ 815818 w 996250"/>
              <a:gd name="connsiteY1" fmla="*/ 394513 h 644396"/>
              <a:gd name="connsiteX2" fmla="*/ 0 w 996250"/>
              <a:gd name="connsiteY2" fmla="*/ 595876 h 644396"/>
              <a:gd name="connsiteX0" fmla="*/ 996250 w 1068968"/>
              <a:gd name="connsiteY0" fmla="*/ 0 h 644396"/>
              <a:gd name="connsiteX1" fmla="*/ 815818 w 1068968"/>
              <a:gd name="connsiteY1" fmla="*/ 394513 h 644396"/>
              <a:gd name="connsiteX2" fmla="*/ 0 w 1068968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8968" h="644396">
                <a:moveTo>
                  <a:pt x="996250" y="0"/>
                </a:moveTo>
                <a:cubicBezTo>
                  <a:pt x="1068968" y="216632"/>
                  <a:pt x="981860" y="295200"/>
                  <a:pt x="815818" y="394513"/>
                </a:cubicBezTo>
                <a:cubicBezTo>
                  <a:pt x="649776" y="493826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 rot="12664479">
            <a:off x="4591050" y="3600926"/>
            <a:ext cx="4754627" cy="1171098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8" name="グラフ 7"/>
          <p:cNvGraphicFramePr/>
          <p:nvPr/>
        </p:nvGraphicFramePr>
        <p:xfrm>
          <a:off x="1458268" y="756295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グラフ 19"/>
          <p:cNvGraphicFramePr/>
          <p:nvPr/>
        </p:nvGraphicFramePr>
        <p:xfrm>
          <a:off x="5490716" y="900311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グラフ 20"/>
          <p:cNvGraphicFramePr/>
          <p:nvPr/>
        </p:nvGraphicFramePr>
        <p:xfrm>
          <a:off x="1890316" y="2700511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グラフ 21"/>
          <p:cNvGraphicFramePr/>
          <p:nvPr/>
        </p:nvGraphicFramePr>
        <p:xfrm>
          <a:off x="5130676" y="3636615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グラフ 22"/>
          <p:cNvGraphicFramePr/>
          <p:nvPr/>
        </p:nvGraphicFramePr>
        <p:xfrm>
          <a:off x="7218908" y="4572719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4" name="テキスト ボックス 23"/>
          <p:cNvSpPr txBox="1"/>
          <p:nvPr/>
        </p:nvSpPr>
        <p:spPr>
          <a:xfrm>
            <a:off x="5706740" y="108223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74292" y="6516935"/>
            <a:ext cx="37625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地図はスライドマスタで移動や削除などができます。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orld map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world map</vt:lpstr>
      <vt:lpstr>日本から世界へ（日本中央）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2015-02-21T11:05:05Z</dcterms:modified>
</cp:coreProperties>
</file>