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26340891035643871"/>
          <c:y val="0.14370831224514155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イギリス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8.26</c:v>
                </c:pt>
                <c:pt idx="1">
                  <c:v>3.22</c:v>
                </c:pt>
                <c:pt idx="2">
                  <c:v>1.4</c:v>
                </c:pt>
                <c:pt idx="3">
                  <c:v>1.119999999999999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2903365800821861"/>
          <c:y val="0.14370831224514155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アメリカ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9.1</c:v>
                </c:pt>
                <c:pt idx="1">
                  <c:v>1.4</c:v>
                </c:pt>
                <c:pt idx="2">
                  <c:v>0.70000000000000018</c:v>
                </c:pt>
                <c:pt idx="3">
                  <c:v>2.8000000000000007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5"/>
  <c:chart>
    <c:title>
      <c:layout>
        <c:manualLayout>
          <c:xMode val="edge"/>
          <c:yMode val="edge"/>
          <c:x val="0.35857244102551622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中国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7.7</c:v>
                </c:pt>
                <c:pt idx="1">
                  <c:v>2.1</c:v>
                </c:pt>
                <c:pt idx="2">
                  <c:v>1.4</c:v>
                </c:pt>
                <c:pt idx="3">
                  <c:v>2.7999999999999989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5"/>
  <c:chart>
    <c:title>
      <c:layout>
        <c:manualLayout>
          <c:xMode val="edge"/>
          <c:yMode val="edge"/>
          <c:x val="0.13490541481197782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オーストラリア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6.3</c:v>
                </c:pt>
                <c:pt idx="1">
                  <c:v>2.8000000000000003</c:v>
                </c:pt>
                <c:pt idx="2">
                  <c:v>0.70000000000000018</c:v>
                </c:pt>
                <c:pt idx="3">
                  <c:v>4.2000000000000011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5"/>
  <c:chart>
    <c:title>
      <c:layout>
        <c:manualLayout>
          <c:xMode val="edge"/>
          <c:yMode val="edge"/>
          <c:x val="0.25544519526733461"/>
          <c:y val="0.15024050825628429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ブラジル</c:v>
                </c:pt>
              </c:strCache>
            </c:strRef>
          </c:tx>
          <c:dLbls>
            <c:delete val="1"/>
          </c:dLbls>
          <c:cat>
            <c:strRef>
              <c:f>Sheet1!$A$2:$A$5</c:f>
              <c:strCache>
                <c:ptCount val="4"/>
                <c:pt idx="0">
                  <c:v>商品1</c:v>
                </c:pt>
                <c:pt idx="1">
                  <c:v>商品2</c:v>
                </c:pt>
                <c:pt idx="2">
                  <c:v>商品3</c:v>
                </c:pt>
                <c:pt idx="3">
                  <c:v>その他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5.6000000000000005</c:v>
                </c:pt>
                <c:pt idx="1">
                  <c:v>4.2</c:v>
                </c:pt>
                <c:pt idx="2">
                  <c:v>2.8000000000000003</c:v>
                </c:pt>
                <c:pt idx="3">
                  <c:v>1.3999999999999984</c:v>
                </c:pt>
              </c:numCache>
            </c:numRef>
          </c:val>
        </c:ser>
        <c:dLbls>
          <c:showCatName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4732386" cy="584775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24" y="303214"/>
            <a:ext cx="4732386" cy="584775"/>
          </a:xfrm>
        </p:spPr>
        <p:txBody>
          <a:bodyPr>
            <a:normAutofit/>
          </a:bodyPr>
          <a:lstStyle/>
          <a:p>
            <a:r>
              <a:rPr kumimoji="1"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日本から世界へ（日本右端</a:t>
            </a:r>
            <a:r>
              <a:rPr lang="ja-JP" altLang="en-U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）</a:t>
            </a:r>
            <a:endParaRPr kumimoji="1" lang="ja-JP" altLang="en-U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フリーフォーム 2"/>
          <p:cNvSpPr/>
          <p:nvPr/>
        </p:nvSpPr>
        <p:spPr>
          <a:xfrm rot="20057402" flipV="1">
            <a:off x="8294562" y="3308647"/>
            <a:ext cx="566418" cy="253777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2388" h="581373">
                <a:moveTo>
                  <a:pt x="972388" y="0"/>
                </a:moveTo>
                <a:cubicBezTo>
                  <a:pt x="852375" y="182666"/>
                  <a:pt x="801330" y="329512"/>
                  <a:pt x="639265" y="426407"/>
                </a:cubicBezTo>
                <a:cubicBezTo>
                  <a:pt x="477200" y="523302"/>
                  <a:pt x="204116" y="570248"/>
                  <a:pt x="0" y="581373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20868874" flipV="1">
            <a:off x="4930399" y="2379620"/>
            <a:ext cx="3905589" cy="146971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20868874" flipV="1">
            <a:off x="2799959" y="2787662"/>
            <a:ext cx="6079583" cy="1289079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92535"/>
              <a:gd name="connsiteX1" fmla="*/ 543283 w 996250"/>
              <a:gd name="connsiteY1" fmla="*/ 593222 h 692535"/>
              <a:gd name="connsiteX2" fmla="*/ 0 w 996250"/>
              <a:gd name="connsiteY2" fmla="*/ 595876 h 692535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67743"/>
              <a:gd name="connsiteX1" fmla="*/ 469098 w 996250"/>
              <a:gd name="connsiteY1" fmla="*/ 568430 h 667743"/>
              <a:gd name="connsiteX2" fmla="*/ 0 w 996250"/>
              <a:gd name="connsiteY2" fmla="*/ 595876 h 667743"/>
              <a:gd name="connsiteX0" fmla="*/ 996250 w 996250"/>
              <a:gd name="connsiteY0" fmla="*/ 0 h 695341"/>
              <a:gd name="connsiteX1" fmla="*/ 483122 w 996250"/>
              <a:gd name="connsiteY1" fmla="*/ 596028 h 695341"/>
              <a:gd name="connsiteX2" fmla="*/ 0 w 996250"/>
              <a:gd name="connsiteY2" fmla="*/ 595876 h 695341"/>
              <a:gd name="connsiteX0" fmla="*/ 996250 w 996250"/>
              <a:gd name="connsiteY0" fmla="*/ 0 h 667447"/>
              <a:gd name="connsiteX1" fmla="*/ 483122 w 996250"/>
              <a:gd name="connsiteY1" fmla="*/ 596028 h 667447"/>
              <a:gd name="connsiteX2" fmla="*/ 0 w 996250"/>
              <a:gd name="connsiteY2" fmla="*/ 595876 h 667447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61836"/>
              <a:gd name="connsiteX1" fmla="*/ 603443 w 996250"/>
              <a:gd name="connsiteY1" fmla="*/ 590417 h 661836"/>
              <a:gd name="connsiteX2" fmla="*/ 0 w 996250"/>
              <a:gd name="connsiteY2" fmla="*/ 595876 h 661836"/>
              <a:gd name="connsiteX0" fmla="*/ 996250 w 996250"/>
              <a:gd name="connsiteY0" fmla="*/ 0 h 644644"/>
              <a:gd name="connsiteX1" fmla="*/ 517724 w 996250"/>
              <a:gd name="connsiteY1" fmla="*/ 573225 h 644644"/>
              <a:gd name="connsiteX2" fmla="*/ 0 w 996250"/>
              <a:gd name="connsiteY2" fmla="*/ 595876 h 64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644">
                <a:moveTo>
                  <a:pt x="996250" y="0"/>
                </a:moveTo>
                <a:cubicBezTo>
                  <a:pt x="792359" y="496025"/>
                  <a:pt x="593987" y="539091"/>
                  <a:pt x="517724" y="573225"/>
                </a:cubicBezTo>
                <a:cubicBezTo>
                  <a:pt x="340784" y="644644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8709710">
            <a:off x="8702528" y="3572886"/>
            <a:ext cx="1398737" cy="2214585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815818 w 996250"/>
              <a:gd name="connsiteY1" fmla="*/ 394513 h 644396"/>
              <a:gd name="connsiteX2" fmla="*/ 0 w 996250"/>
              <a:gd name="connsiteY2" fmla="*/ 595876 h 644396"/>
              <a:gd name="connsiteX0" fmla="*/ 996250 w 1068968"/>
              <a:gd name="connsiteY0" fmla="*/ 0 h 644396"/>
              <a:gd name="connsiteX1" fmla="*/ 815818 w 1068968"/>
              <a:gd name="connsiteY1" fmla="*/ 394513 h 644396"/>
              <a:gd name="connsiteX2" fmla="*/ 0 w 1068968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8968" h="644396">
                <a:moveTo>
                  <a:pt x="996250" y="0"/>
                </a:moveTo>
                <a:cubicBezTo>
                  <a:pt x="1068968" y="216632"/>
                  <a:pt x="981860" y="295200"/>
                  <a:pt x="815818" y="394513"/>
                </a:cubicBezTo>
                <a:cubicBezTo>
                  <a:pt x="649776" y="493826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21109135">
            <a:off x="3588936" y="3946341"/>
            <a:ext cx="5458355" cy="1171098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グラフ 7"/>
          <p:cNvGraphicFramePr/>
          <p:nvPr/>
        </p:nvGraphicFramePr>
        <p:xfrm>
          <a:off x="4266580" y="828303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グラフ 19"/>
          <p:cNvGraphicFramePr/>
          <p:nvPr/>
        </p:nvGraphicFramePr>
        <p:xfrm>
          <a:off x="2538388" y="3060551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グラフ 20"/>
          <p:cNvGraphicFramePr/>
          <p:nvPr/>
        </p:nvGraphicFramePr>
        <p:xfrm>
          <a:off x="6282804" y="2628503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グラフ 21"/>
          <p:cNvGraphicFramePr/>
          <p:nvPr/>
        </p:nvGraphicFramePr>
        <p:xfrm>
          <a:off x="7866980" y="3852639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グラフ 22"/>
          <p:cNvGraphicFramePr/>
          <p:nvPr/>
        </p:nvGraphicFramePr>
        <p:xfrm>
          <a:off x="3546500" y="5148783"/>
          <a:ext cx="2216679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5706740" y="108223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66780" y="6444927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</a:t>
            </a:r>
            <a:r>
              <a:rPr lang="ja-JP" altLang="en-US" dirty="0" smtClean="0"/>
              <a:t>は</a:t>
            </a:r>
            <a:r>
              <a:rPr lang="ja-JP" altLang="en-US" dirty="0" smtClean="0"/>
              <a:t>スライドマスタで移動や削除などができます。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orld map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world map</vt:lpstr>
      <vt:lpstr>日本から世界へ（日本右端）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2015-02-20T13:03:27Z</dcterms:modified>
</cp:coreProperties>
</file>