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309" r:id="rId3"/>
  </p:sldIdLst>
  <p:sldSz cx="10693400" cy="7561263"/>
  <p:notesSz cx="6858000" cy="9144000"/>
  <p:embeddedFontLst>
    <p:embeddedFont>
      <p:font typeface="HGSｺﾞｼｯｸM" pitchFamily="50" charset="-128"/>
      <p:regular r:id="rId6"/>
    </p:embeddedFont>
    <p:embeddedFont>
      <p:font typeface="HGｺﾞｼｯｸM" pitchFamily="49" charset="-128"/>
      <p:regular r:id="rId7"/>
    </p:embeddedFont>
    <p:embeddedFont>
      <p:font typeface="HG丸ｺﾞｼｯｸM-PRO" pitchFamily="50" charset="-128"/>
      <p:regular r:id="rId8"/>
    </p:embeddedFont>
    <p:embeddedFont>
      <p:font typeface="Calibri" pitchFamily="34" charset="0"/>
      <p:regular r:id="rId9"/>
      <p:bold r:id="rId10"/>
      <p:italic r:id="rId11"/>
      <p:boldItalic r:id="rId12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EE"/>
    <a:srgbClr val="FFFFFF"/>
    <a:srgbClr val="376092"/>
    <a:srgbClr val="984807"/>
    <a:srgbClr val="000000"/>
    <a:srgbClr val="303030"/>
    <a:srgbClr val="5C5C5C"/>
    <a:srgbClr val="7F7F7F"/>
    <a:srgbClr val="A6A6A6"/>
    <a:srgbClr val="BFBFB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290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handoutMaster" Target="handoutMasters/handout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361191B-97F6-4F35-ACF2-72D42A550E5A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alette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108" y="-35793"/>
            <a:ext cx="10662604" cy="79969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30000" y="2613207"/>
            <a:ext cx="763284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b" anchorCtr="0" compatLnSpc="1">
            <a:prstTxWarp prst="textNoShape">
              <a:avLst/>
            </a:prstTxWarp>
            <a:spAutoFit/>
            <a:scene3d>
              <a:camera prst="orthographicFront"/>
              <a:lightRig rig="flood" dir="t"/>
            </a:scene3d>
            <a:sp3d extrusionH="57150" prstMaterial="flat">
              <a:bevelT w="82550" h="38100" prst="coolSlant"/>
              <a:bevelB w="82550" h="38100" prst="coolSlant"/>
              <a:extrusionClr>
                <a:schemeClr val="accent3">
                  <a:lumMod val="20000"/>
                  <a:lumOff val="80000"/>
                </a:schemeClr>
              </a:extrusion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lang="ja-JP" altLang="en-US" sz="4400" b="1" baseline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chemeClr val="bg2">
                      <a:lumMod val="10000"/>
                      <a:alpha val="43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4096" y="3420591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pic>
        <p:nvPicPr>
          <p:cNvPr id="5" name="図 4" descr="palette0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9160744" y="6010499"/>
            <a:ext cx="1442540" cy="1442540"/>
          </a:xfrm>
          <a:prstGeom prst="rect">
            <a:avLst/>
          </a:prstGeom>
        </p:spPr>
      </p:pic>
      <p:pic>
        <p:nvPicPr>
          <p:cNvPr id="7" name="図 6" descr="palette0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146900" y="5400975"/>
            <a:ext cx="1899682" cy="2052064"/>
          </a:xfrm>
          <a:prstGeom prst="rect">
            <a:avLst/>
          </a:prstGeom>
        </p:spPr>
      </p:pic>
      <p:pic>
        <p:nvPicPr>
          <p:cNvPr id="8" name="図 7" descr="palette04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285781" y="3636615"/>
            <a:ext cx="2407619" cy="246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defRPr baseline="0">
                <a:latin typeface="+mn-lt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2015/2/11</a:t>
            </a:fld>
            <a:endParaRPr kumimoji="1" lang="ja-JP" altLang="en-US" dirty="0"/>
          </a:p>
        </p:txBody>
      </p:sp>
      <p:pic>
        <p:nvPicPr>
          <p:cNvPr id="10" name="図 9" descr="palette05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106340" y="606605"/>
            <a:ext cx="8320001" cy="365714"/>
          </a:xfrm>
          <a:prstGeom prst="rect">
            <a:avLst/>
          </a:prstGeom>
        </p:spPr>
      </p:pic>
      <p:pic>
        <p:nvPicPr>
          <p:cNvPr id="11" name="図 10" descr="palette06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62124" y="48771"/>
            <a:ext cx="965079" cy="995556"/>
          </a:xfrm>
          <a:prstGeom prst="rect">
            <a:avLst/>
          </a:prstGeom>
        </p:spPr>
      </p:pic>
      <p:pic>
        <p:nvPicPr>
          <p:cNvPr id="12" name="図 11" descr="palette0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199211" y="252239"/>
            <a:ext cx="772063" cy="822857"/>
          </a:xfrm>
          <a:prstGeom prst="rect">
            <a:avLst/>
          </a:prstGeom>
        </p:spPr>
      </p:pic>
      <p:pic>
        <p:nvPicPr>
          <p:cNvPr id="13" name="図 12" descr="palette08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839171" y="900311"/>
            <a:ext cx="579048" cy="57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4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bg2">
                    <a:lumMod val="10000"/>
                  </a:schemeClr>
                </a:solidFill>
              </a:rPr>
              <a:t>○○株式会社 御中</a:t>
            </a:r>
            <a:endParaRPr lang="ja-JP" alt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lang="ja-JP" altLang="en-US" dirty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/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6804967"/>
            <a:ext cx="640526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会社○○</a:t>
            </a:r>
            <a:endParaRPr lang="en-US" altLang="ja-JP" sz="1200" b="0" dirty="0" smtClean="0">
              <a:solidFill>
                <a:schemeClr val="tx2">
                  <a:lumMod val="50000"/>
                </a:schemeClr>
              </a:solidFill>
              <a:latin typeface="+mn-lt"/>
              <a:cs typeface="ＭＳ Ｐゴシック"/>
            </a:endParaRP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tx2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タイトル 36"/>
          <p:cNvSpPr>
            <a:spLocks noGrp="1"/>
          </p:cNvSpPr>
          <p:nvPr>
            <p:ph type="title"/>
          </p:nvPr>
        </p:nvSpPr>
        <p:spPr>
          <a:xfrm>
            <a:off x="882204" y="1456581"/>
            <a:ext cx="8928994" cy="451842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タイトル文</a:t>
            </a:r>
            <a:endParaRPr kumimoji="1" lang="ja-JP" altLang="en-US" dirty="0"/>
          </a:p>
        </p:txBody>
      </p:sp>
      <p:sp>
        <p:nvSpPr>
          <p:cNvPr id="38" name="コンテンツ プレースホルダー 3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本文が</a:t>
            </a:r>
            <a:r>
              <a:rPr kumimoji="1" lang="ja-JP" altLang="en-US" dirty="0" smtClean="0"/>
              <a:t>入ります。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624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lette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palette">
      <a:majorFont>
        <a:latin typeface="HG丸ｺﾞｼｯｸM-PRO"/>
        <a:ea typeface="HG丸ｺﾞｼｯｸM-PRO"/>
        <a:cs typeface=""/>
      </a:majorFont>
      <a:minorFont>
        <a:latin typeface="HGSｺﾞｼｯｸM"/>
        <a:ea typeface="HGｺﾞｼｯｸ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</Words>
  <Application>Microsoft Office PowerPoint</Application>
  <PresentationFormat>ユーザー設定</PresentationFormat>
  <Paragraphs>11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Arial</vt:lpstr>
      <vt:lpstr>ＭＳ Ｐゴシック</vt:lpstr>
      <vt:lpstr>HGSｺﾞｼｯｸM</vt:lpstr>
      <vt:lpstr>HGｺﾞｼｯｸM</vt:lpstr>
      <vt:lpstr>HG丸ｺﾞｼｯｸM-PRO</vt:lpstr>
      <vt:lpstr>Calibri</vt:lpstr>
      <vt:lpstr>palette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2015-02-10T17:26:14Z</dcterms:modified>
</cp:coreProperties>
</file>