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52E66B-922B-4EE7-8DC7-F0ABB185B328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DF997E45-AF54-46BB-B804-58C87D9512F5}">
      <dgm:prSet phldrT="[テキスト]"/>
      <dgm:spPr/>
      <dgm:t>
        <a:bodyPr/>
        <a:lstStyle/>
        <a:p>
          <a:r>
            <a:rPr kumimoji="1" lang="en-US" altLang="ja-JP" dirty="0" smtClean="0"/>
            <a:t>A</a:t>
          </a:r>
          <a:endParaRPr kumimoji="1" lang="ja-JP" altLang="en-US" dirty="0"/>
        </a:p>
      </dgm:t>
    </dgm:pt>
    <dgm:pt modelId="{F5E63BAF-0080-4D92-8BB7-6AFB2C940DD0}" type="parTrans" cxnId="{28276B03-8D95-4D00-80A4-7E78D77CDED6}">
      <dgm:prSet/>
      <dgm:spPr/>
      <dgm:t>
        <a:bodyPr/>
        <a:lstStyle/>
        <a:p>
          <a:endParaRPr kumimoji="1" lang="ja-JP" altLang="en-US"/>
        </a:p>
      </dgm:t>
    </dgm:pt>
    <dgm:pt modelId="{CDCD3F6A-DA56-4BA0-BC27-42DDEACDE1FE}" type="sibTrans" cxnId="{28276B03-8D95-4D00-80A4-7E78D77CDED6}">
      <dgm:prSet/>
      <dgm:spPr/>
      <dgm:t>
        <a:bodyPr/>
        <a:lstStyle/>
        <a:p>
          <a:endParaRPr kumimoji="1" lang="ja-JP" altLang="en-US"/>
        </a:p>
      </dgm:t>
    </dgm:pt>
    <dgm:pt modelId="{008027E3-B852-4A72-955C-ECEA1DCC56DE}">
      <dgm:prSet phldrT="[テキスト]"/>
      <dgm:spPr/>
      <dgm:t>
        <a:bodyPr/>
        <a:lstStyle/>
        <a:p>
          <a:r>
            <a:rPr kumimoji="1" lang="en-US" altLang="ja-JP" dirty="0" smtClean="0"/>
            <a:t>B</a:t>
          </a:r>
          <a:endParaRPr kumimoji="1" lang="ja-JP" altLang="en-US" dirty="0"/>
        </a:p>
      </dgm:t>
    </dgm:pt>
    <dgm:pt modelId="{60DAF740-1ABF-4AE7-8016-43C87C866658}" type="par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D24C49A1-CC50-46BD-80C2-2EE084B9F169}" type="sib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28AC1C56-7FBF-4771-AD76-9E5D5BF5C4E1}">
      <dgm:prSet phldrT="[テキスト]"/>
      <dgm:spPr/>
      <dgm:t>
        <a:bodyPr/>
        <a:lstStyle/>
        <a:p>
          <a:r>
            <a:rPr kumimoji="1" lang="en-US" altLang="ja-JP" dirty="0" smtClean="0"/>
            <a:t>C</a:t>
          </a:r>
          <a:endParaRPr kumimoji="1" lang="ja-JP" altLang="en-US" dirty="0"/>
        </a:p>
      </dgm:t>
    </dgm:pt>
    <dgm:pt modelId="{550B2955-0646-4A12-8837-174A58B6FBF6}" type="par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29FBC5C8-FB6C-4574-8F46-56BB9BFEDD42}" type="sib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CA7BE4FF-2AEB-41AC-97D9-75A62DED9CCC}" type="pres">
      <dgm:prSet presAssocID="{0A52E66B-922B-4EE7-8DC7-F0ABB185B328}" presName="compositeShape" presStyleCnt="0">
        <dgm:presLayoutVars>
          <dgm:chMax val="7"/>
          <dgm:dir/>
          <dgm:resizeHandles val="exact"/>
        </dgm:presLayoutVars>
      </dgm:prSet>
      <dgm:spPr/>
    </dgm:pt>
    <dgm:pt modelId="{D1028FC0-08EA-4896-87D5-099F49EE0718}" type="pres">
      <dgm:prSet presAssocID="{DF997E45-AF54-46BB-B804-58C87D9512F5}" presName="circ1" presStyleLbl="vennNode1" presStyleIdx="0" presStyleCnt="3"/>
      <dgm:spPr/>
    </dgm:pt>
    <dgm:pt modelId="{26489097-C529-4D84-AC79-3CD3806DD3ED}" type="pres">
      <dgm:prSet presAssocID="{DF997E45-AF54-46BB-B804-58C87D9512F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FEEE38A-BC09-4619-BFFE-73A812673407}" type="pres">
      <dgm:prSet presAssocID="{008027E3-B852-4A72-955C-ECEA1DCC56DE}" presName="circ2" presStyleLbl="vennNode1" presStyleIdx="1" presStyleCnt="3"/>
      <dgm:spPr/>
      <dgm:t>
        <a:bodyPr/>
        <a:lstStyle/>
        <a:p>
          <a:endParaRPr kumimoji="1" lang="ja-JP" altLang="en-US"/>
        </a:p>
      </dgm:t>
    </dgm:pt>
    <dgm:pt modelId="{7294C6C0-FE88-44DB-8E07-109C1F2FE1E6}" type="pres">
      <dgm:prSet presAssocID="{008027E3-B852-4A72-955C-ECEA1DCC56D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0E7FE6A-40BF-461D-BA53-8CD7CE65EDDA}" type="pres">
      <dgm:prSet presAssocID="{28AC1C56-7FBF-4771-AD76-9E5D5BF5C4E1}" presName="circ3" presStyleLbl="vennNode1" presStyleIdx="2" presStyleCnt="3"/>
      <dgm:spPr/>
    </dgm:pt>
    <dgm:pt modelId="{CBB05FDD-1EC9-45B6-A454-AD7282FDB057}" type="pres">
      <dgm:prSet presAssocID="{28AC1C56-7FBF-4771-AD76-9E5D5BF5C4E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CBC4546-18F5-4543-A5D4-5E0FC4BBC30A}" type="presOf" srcId="{28AC1C56-7FBF-4771-AD76-9E5D5BF5C4E1}" destId="{CBB05FDD-1EC9-45B6-A454-AD7282FDB057}" srcOrd="1" destOrd="0" presId="urn:microsoft.com/office/officeart/2005/8/layout/venn1"/>
    <dgm:cxn modelId="{C4243477-A032-4D1E-9DBB-4CD7C7EF6ACE}" srcId="{0A52E66B-922B-4EE7-8DC7-F0ABB185B328}" destId="{008027E3-B852-4A72-955C-ECEA1DCC56DE}" srcOrd="1" destOrd="0" parTransId="{60DAF740-1ABF-4AE7-8016-43C87C866658}" sibTransId="{D24C49A1-CC50-46BD-80C2-2EE084B9F169}"/>
    <dgm:cxn modelId="{776B4735-8B20-479F-B54E-17AD6EA2683E}" type="presOf" srcId="{28AC1C56-7FBF-4771-AD76-9E5D5BF5C4E1}" destId="{50E7FE6A-40BF-461D-BA53-8CD7CE65EDDA}" srcOrd="0" destOrd="0" presId="urn:microsoft.com/office/officeart/2005/8/layout/venn1"/>
    <dgm:cxn modelId="{84372206-8F81-4CB3-9428-2A66573FF9DE}" type="presOf" srcId="{DF997E45-AF54-46BB-B804-58C87D9512F5}" destId="{26489097-C529-4D84-AC79-3CD3806DD3ED}" srcOrd="1" destOrd="0" presId="urn:microsoft.com/office/officeart/2005/8/layout/venn1"/>
    <dgm:cxn modelId="{2D2CE40C-3935-44EB-BFBD-C5E3C774ECCD}" srcId="{0A52E66B-922B-4EE7-8DC7-F0ABB185B328}" destId="{28AC1C56-7FBF-4771-AD76-9E5D5BF5C4E1}" srcOrd="2" destOrd="0" parTransId="{550B2955-0646-4A12-8837-174A58B6FBF6}" sibTransId="{29FBC5C8-FB6C-4574-8F46-56BB9BFEDD42}"/>
    <dgm:cxn modelId="{28276B03-8D95-4D00-80A4-7E78D77CDED6}" srcId="{0A52E66B-922B-4EE7-8DC7-F0ABB185B328}" destId="{DF997E45-AF54-46BB-B804-58C87D9512F5}" srcOrd="0" destOrd="0" parTransId="{F5E63BAF-0080-4D92-8BB7-6AFB2C940DD0}" sibTransId="{CDCD3F6A-DA56-4BA0-BC27-42DDEACDE1FE}"/>
    <dgm:cxn modelId="{7F22B509-14C1-4A48-9A9D-A6DAA5122BA9}" type="presOf" srcId="{0A52E66B-922B-4EE7-8DC7-F0ABB185B328}" destId="{CA7BE4FF-2AEB-41AC-97D9-75A62DED9CCC}" srcOrd="0" destOrd="0" presId="urn:microsoft.com/office/officeart/2005/8/layout/venn1"/>
    <dgm:cxn modelId="{D8E5B202-4285-4DB6-B9D0-828B39BB6250}" type="presOf" srcId="{008027E3-B852-4A72-955C-ECEA1DCC56DE}" destId="{4FEEE38A-BC09-4619-BFFE-73A812673407}" srcOrd="0" destOrd="0" presId="urn:microsoft.com/office/officeart/2005/8/layout/venn1"/>
    <dgm:cxn modelId="{32C2DCA9-32F8-4FF4-B73D-BBA521A80DE6}" type="presOf" srcId="{DF997E45-AF54-46BB-B804-58C87D9512F5}" destId="{D1028FC0-08EA-4896-87D5-099F49EE0718}" srcOrd="0" destOrd="0" presId="urn:microsoft.com/office/officeart/2005/8/layout/venn1"/>
    <dgm:cxn modelId="{CFB624B8-F3D3-4C36-ADAF-AD54D0BCCBF9}" type="presOf" srcId="{008027E3-B852-4A72-955C-ECEA1DCC56DE}" destId="{7294C6C0-FE88-44DB-8E07-109C1F2FE1E6}" srcOrd="1" destOrd="0" presId="urn:microsoft.com/office/officeart/2005/8/layout/venn1"/>
    <dgm:cxn modelId="{DEEE3F87-E5AD-4A1B-8FC0-8BF47B6D02DF}" type="presParOf" srcId="{CA7BE4FF-2AEB-41AC-97D9-75A62DED9CCC}" destId="{D1028FC0-08EA-4896-87D5-099F49EE0718}" srcOrd="0" destOrd="0" presId="urn:microsoft.com/office/officeart/2005/8/layout/venn1"/>
    <dgm:cxn modelId="{F614D958-2B9F-4971-B780-29891649A38F}" type="presParOf" srcId="{CA7BE4FF-2AEB-41AC-97D9-75A62DED9CCC}" destId="{26489097-C529-4D84-AC79-3CD3806DD3ED}" srcOrd="1" destOrd="0" presId="urn:microsoft.com/office/officeart/2005/8/layout/venn1"/>
    <dgm:cxn modelId="{F3724390-81B9-4FA8-BC37-5B78FF8938B0}" type="presParOf" srcId="{CA7BE4FF-2AEB-41AC-97D9-75A62DED9CCC}" destId="{4FEEE38A-BC09-4619-BFFE-73A812673407}" srcOrd="2" destOrd="0" presId="urn:microsoft.com/office/officeart/2005/8/layout/venn1"/>
    <dgm:cxn modelId="{026EB8FD-4442-4FC9-8872-B9B091E89702}" type="presParOf" srcId="{CA7BE4FF-2AEB-41AC-97D9-75A62DED9CCC}" destId="{7294C6C0-FE88-44DB-8E07-109C1F2FE1E6}" srcOrd="3" destOrd="0" presId="urn:microsoft.com/office/officeart/2005/8/layout/venn1"/>
    <dgm:cxn modelId="{FE8A08BC-E66F-42BD-B520-770463DA19DE}" type="presParOf" srcId="{CA7BE4FF-2AEB-41AC-97D9-75A62DED9CCC}" destId="{50E7FE6A-40BF-461D-BA53-8CD7CE65EDDA}" srcOrd="4" destOrd="0" presId="urn:microsoft.com/office/officeart/2005/8/layout/venn1"/>
    <dgm:cxn modelId="{64B9494C-07BE-42BA-9615-6CFDD0757899}" type="presParOf" srcId="{CA7BE4FF-2AEB-41AC-97D9-75A62DED9CCC}" destId="{CBB05FDD-1EC9-45B6-A454-AD7282FDB05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52E66B-922B-4EE7-8DC7-F0ABB185B328}" type="doc">
      <dgm:prSet loTypeId="urn:microsoft.com/office/officeart/2005/8/layout/venn1" loCatId="relationship" qsTypeId="urn:microsoft.com/office/officeart/2005/8/quickstyle/simple5" qsCatId="simple" csTypeId="urn:microsoft.com/office/officeart/2005/8/colors/colorful1" csCatId="colorful" phldr="1"/>
      <dgm:spPr/>
    </dgm:pt>
    <dgm:pt modelId="{008027E3-B852-4A72-955C-ECEA1DCC56DE}">
      <dgm:prSet phldrT="[テキスト]" custT="1"/>
      <dgm:spPr/>
      <dgm:t>
        <a:bodyPr/>
        <a:lstStyle/>
        <a:p>
          <a:r>
            <a:rPr kumimoji="1" lang="en-US" altLang="ja-JP" sz="4000" dirty="0" smtClean="0"/>
            <a:t>A</a:t>
          </a:r>
          <a:endParaRPr kumimoji="1" lang="ja-JP" altLang="en-US" sz="4000" dirty="0"/>
        </a:p>
      </dgm:t>
    </dgm:pt>
    <dgm:pt modelId="{60DAF740-1ABF-4AE7-8016-43C87C866658}" type="par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D24C49A1-CC50-46BD-80C2-2EE084B9F169}" type="sib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28AC1C56-7FBF-4771-AD76-9E5D5BF5C4E1}">
      <dgm:prSet phldrT="[テキスト]" custT="1"/>
      <dgm:spPr/>
      <dgm:t>
        <a:bodyPr/>
        <a:lstStyle/>
        <a:p>
          <a:r>
            <a:rPr kumimoji="1" lang="en-US" altLang="ja-JP" sz="4000" dirty="0" smtClean="0"/>
            <a:t>B</a:t>
          </a:r>
          <a:endParaRPr kumimoji="1" lang="ja-JP" altLang="en-US" sz="4000" dirty="0"/>
        </a:p>
      </dgm:t>
    </dgm:pt>
    <dgm:pt modelId="{550B2955-0646-4A12-8837-174A58B6FBF6}" type="par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29FBC5C8-FB6C-4574-8F46-56BB9BFEDD42}" type="sib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CA7BE4FF-2AEB-41AC-97D9-75A62DED9CCC}" type="pres">
      <dgm:prSet presAssocID="{0A52E66B-922B-4EE7-8DC7-F0ABB185B328}" presName="compositeShape" presStyleCnt="0">
        <dgm:presLayoutVars>
          <dgm:chMax val="7"/>
          <dgm:dir/>
          <dgm:resizeHandles val="exact"/>
        </dgm:presLayoutVars>
      </dgm:prSet>
      <dgm:spPr/>
    </dgm:pt>
    <dgm:pt modelId="{BF6797BC-A799-4716-8FB0-EDDA5F55F8DE}" type="pres">
      <dgm:prSet presAssocID="{008027E3-B852-4A72-955C-ECEA1DCC56DE}" presName="circ1" presStyleLbl="vennNode1" presStyleIdx="0" presStyleCnt="2"/>
      <dgm:spPr/>
    </dgm:pt>
    <dgm:pt modelId="{4059D0B8-18D3-4CBC-8EF8-E79F5AABC425}" type="pres">
      <dgm:prSet presAssocID="{008027E3-B852-4A72-955C-ECEA1DCC56D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EB0A624-1DE4-4840-9924-4E0C85AE3B29}" type="pres">
      <dgm:prSet presAssocID="{28AC1C56-7FBF-4771-AD76-9E5D5BF5C4E1}" presName="circ2" presStyleLbl="vennNode1" presStyleIdx="1" presStyleCnt="2"/>
      <dgm:spPr/>
    </dgm:pt>
    <dgm:pt modelId="{67951FF1-69E6-4EFE-AEE1-EF59FB5C2BB1}" type="pres">
      <dgm:prSet presAssocID="{28AC1C56-7FBF-4771-AD76-9E5D5BF5C4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5CC52BE-5FF4-4382-B3FA-D1670CE5D803}" type="presOf" srcId="{28AC1C56-7FBF-4771-AD76-9E5D5BF5C4E1}" destId="{3EB0A624-1DE4-4840-9924-4E0C85AE3B29}" srcOrd="0" destOrd="0" presId="urn:microsoft.com/office/officeart/2005/8/layout/venn1"/>
    <dgm:cxn modelId="{C4243477-A032-4D1E-9DBB-4CD7C7EF6ACE}" srcId="{0A52E66B-922B-4EE7-8DC7-F0ABB185B328}" destId="{008027E3-B852-4A72-955C-ECEA1DCC56DE}" srcOrd="0" destOrd="0" parTransId="{60DAF740-1ABF-4AE7-8016-43C87C866658}" sibTransId="{D24C49A1-CC50-46BD-80C2-2EE084B9F169}"/>
    <dgm:cxn modelId="{6F15D7F3-E54C-4106-A610-49B9E90FD317}" type="presOf" srcId="{0A52E66B-922B-4EE7-8DC7-F0ABB185B328}" destId="{CA7BE4FF-2AEB-41AC-97D9-75A62DED9CCC}" srcOrd="0" destOrd="0" presId="urn:microsoft.com/office/officeart/2005/8/layout/venn1"/>
    <dgm:cxn modelId="{2D2CE40C-3935-44EB-BFBD-C5E3C774ECCD}" srcId="{0A52E66B-922B-4EE7-8DC7-F0ABB185B328}" destId="{28AC1C56-7FBF-4771-AD76-9E5D5BF5C4E1}" srcOrd="1" destOrd="0" parTransId="{550B2955-0646-4A12-8837-174A58B6FBF6}" sibTransId="{29FBC5C8-FB6C-4574-8F46-56BB9BFEDD42}"/>
    <dgm:cxn modelId="{7A91353D-3C46-4401-BB6E-DCDD13CF1D90}" type="presOf" srcId="{28AC1C56-7FBF-4771-AD76-9E5D5BF5C4E1}" destId="{67951FF1-69E6-4EFE-AEE1-EF59FB5C2BB1}" srcOrd="1" destOrd="0" presId="urn:microsoft.com/office/officeart/2005/8/layout/venn1"/>
    <dgm:cxn modelId="{259461DB-4700-4E33-B77C-9C4A80CDFA6A}" type="presOf" srcId="{008027E3-B852-4A72-955C-ECEA1DCC56DE}" destId="{BF6797BC-A799-4716-8FB0-EDDA5F55F8DE}" srcOrd="0" destOrd="0" presId="urn:microsoft.com/office/officeart/2005/8/layout/venn1"/>
    <dgm:cxn modelId="{FB7A4B9C-43C2-47D6-8DB5-3F5FC63A8056}" type="presOf" srcId="{008027E3-B852-4A72-955C-ECEA1DCC56DE}" destId="{4059D0B8-18D3-4CBC-8EF8-E79F5AABC425}" srcOrd="1" destOrd="0" presId="urn:microsoft.com/office/officeart/2005/8/layout/venn1"/>
    <dgm:cxn modelId="{05A3FD6C-2957-4D76-9DDF-FD834BE1B2C2}" type="presParOf" srcId="{CA7BE4FF-2AEB-41AC-97D9-75A62DED9CCC}" destId="{BF6797BC-A799-4716-8FB0-EDDA5F55F8DE}" srcOrd="0" destOrd="0" presId="urn:microsoft.com/office/officeart/2005/8/layout/venn1"/>
    <dgm:cxn modelId="{53F7E6EB-1157-4961-84CB-8DFFBC2932FC}" type="presParOf" srcId="{CA7BE4FF-2AEB-41AC-97D9-75A62DED9CCC}" destId="{4059D0B8-18D3-4CBC-8EF8-E79F5AABC425}" srcOrd="1" destOrd="0" presId="urn:microsoft.com/office/officeart/2005/8/layout/venn1"/>
    <dgm:cxn modelId="{72CAB0DA-0E65-47DE-BEA0-643BCA17D985}" type="presParOf" srcId="{CA7BE4FF-2AEB-41AC-97D9-75A62DED9CCC}" destId="{3EB0A624-1DE4-4840-9924-4E0C85AE3B29}" srcOrd="2" destOrd="0" presId="urn:microsoft.com/office/officeart/2005/8/layout/venn1"/>
    <dgm:cxn modelId="{D371DF69-A5D3-4F97-854C-5801A7BD29ED}" type="presParOf" srcId="{CA7BE4FF-2AEB-41AC-97D9-75A62DED9CCC}" destId="{67951FF1-69E6-4EFE-AEE1-EF59FB5C2BB1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52E66B-922B-4EE7-8DC7-F0ABB185B328}" type="doc">
      <dgm:prSet loTypeId="urn:microsoft.com/office/officeart/2005/8/layout/venn1" loCatId="relationship" qsTypeId="urn:microsoft.com/office/officeart/2005/8/quickstyle/3d6" qsCatId="3D" csTypeId="urn:microsoft.com/office/officeart/2005/8/colors/colorful3" csCatId="colorful" phldr="1"/>
      <dgm:spPr/>
    </dgm:pt>
    <dgm:pt modelId="{008027E3-B852-4A72-955C-ECEA1DCC56DE}">
      <dgm:prSet phldrT="[テキスト]" custT="1"/>
      <dgm:spPr/>
      <dgm:t>
        <a:bodyPr/>
        <a:lstStyle/>
        <a:p>
          <a:r>
            <a:rPr kumimoji="1" lang="en-US" altLang="ja-JP" sz="3200" dirty="0" smtClean="0"/>
            <a:t>A</a:t>
          </a:r>
          <a:endParaRPr kumimoji="1" lang="ja-JP" altLang="en-US" sz="3200" dirty="0"/>
        </a:p>
      </dgm:t>
    </dgm:pt>
    <dgm:pt modelId="{60DAF740-1ABF-4AE7-8016-43C87C866658}" type="par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D24C49A1-CC50-46BD-80C2-2EE084B9F169}" type="sibTrans" cxnId="{C4243477-A032-4D1E-9DBB-4CD7C7EF6ACE}">
      <dgm:prSet/>
      <dgm:spPr/>
      <dgm:t>
        <a:bodyPr/>
        <a:lstStyle/>
        <a:p>
          <a:endParaRPr kumimoji="1" lang="ja-JP" altLang="en-US"/>
        </a:p>
      </dgm:t>
    </dgm:pt>
    <dgm:pt modelId="{28AC1C56-7FBF-4771-AD76-9E5D5BF5C4E1}">
      <dgm:prSet phldrT="[テキスト]" custT="1"/>
      <dgm:spPr/>
      <dgm:t>
        <a:bodyPr/>
        <a:lstStyle/>
        <a:p>
          <a:r>
            <a:rPr kumimoji="1" lang="en-US" altLang="ja-JP" sz="3200" dirty="0" smtClean="0"/>
            <a:t>D</a:t>
          </a:r>
          <a:endParaRPr kumimoji="1" lang="ja-JP" altLang="en-US" sz="3200" dirty="0"/>
        </a:p>
      </dgm:t>
    </dgm:pt>
    <dgm:pt modelId="{550B2955-0646-4A12-8837-174A58B6FBF6}" type="par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29FBC5C8-FB6C-4574-8F46-56BB9BFEDD42}" type="sibTrans" cxnId="{2D2CE40C-3935-44EB-BFBD-C5E3C774ECCD}">
      <dgm:prSet/>
      <dgm:spPr/>
      <dgm:t>
        <a:bodyPr/>
        <a:lstStyle/>
        <a:p>
          <a:endParaRPr kumimoji="1" lang="ja-JP" altLang="en-US"/>
        </a:p>
      </dgm:t>
    </dgm:pt>
    <dgm:pt modelId="{0589C490-BB49-474E-9349-57A5D68AE22B}">
      <dgm:prSet phldrT="[テキスト]" custT="1"/>
      <dgm:spPr/>
      <dgm:t>
        <a:bodyPr/>
        <a:lstStyle/>
        <a:p>
          <a:r>
            <a:rPr kumimoji="1" lang="en-US" altLang="ja-JP" sz="3200" dirty="0" smtClean="0"/>
            <a:t>B</a:t>
          </a:r>
          <a:endParaRPr kumimoji="1" lang="ja-JP" altLang="en-US" sz="3200" dirty="0"/>
        </a:p>
      </dgm:t>
    </dgm:pt>
    <dgm:pt modelId="{C6EF3DC8-6775-4183-9846-A182482FB1A6}" type="parTrans" cxnId="{83E44023-D773-4408-871E-8ED45CFFB4C9}">
      <dgm:prSet/>
      <dgm:spPr/>
      <dgm:t>
        <a:bodyPr/>
        <a:lstStyle/>
        <a:p>
          <a:endParaRPr kumimoji="1" lang="ja-JP" altLang="en-US"/>
        </a:p>
      </dgm:t>
    </dgm:pt>
    <dgm:pt modelId="{CCE4E3C9-77AA-4F58-9A92-1CAFAAD76C39}" type="sibTrans" cxnId="{83E44023-D773-4408-871E-8ED45CFFB4C9}">
      <dgm:prSet/>
      <dgm:spPr/>
      <dgm:t>
        <a:bodyPr/>
        <a:lstStyle/>
        <a:p>
          <a:endParaRPr kumimoji="1" lang="ja-JP" altLang="en-US"/>
        </a:p>
      </dgm:t>
    </dgm:pt>
    <dgm:pt modelId="{F1B2D6C1-A98B-4DAF-AFEB-9289CE82BBE2}">
      <dgm:prSet phldrT="[テキスト]" custT="1"/>
      <dgm:spPr/>
      <dgm:t>
        <a:bodyPr/>
        <a:lstStyle/>
        <a:p>
          <a:r>
            <a:rPr kumimoji="1" lang="en-US" altLang="ja-JP" sz="3200" dirty="0" smtClean="0"/>
            <a:t>C</a:t>
          </a:r>
          <a:endParaRPr kumimoji="1" lang="ja-JP" altLang="en-US" sz="3200" dirty="0"/>
        </a:p>
      </dgm:t>
    </dgm:pt>
    <dgm:pt modelId="{2C37864E-3CE5-4EAC-868C-1574AA9EAEAC}" type="parTrans" cxnId="{21B399F3-6EF6-4C26-B1D0-817F004D01C4}">
      <dgm:prSet/>
      <dgm:spPr/>
      <dgm:t>
        <a:bodyPr/>
        <a:lstStyle/>
        <a:p>
          <a:endParaRPr kumimoji="1" lang="ja-JP" altLang="en-US"/>
        </a:p>
      </dgm:t>
    </dgm:pt>
    <dgm:pt modelId="{9FE51AFA-C0BD-4B96-93F3-3A90E0E5A2E6}" type="sibTrans" cxnId="{21B399F3-6EF6-4C26-B1D0-817F004D01C4}">
      <dgm:prSet/>
      <dgm:spPr/>
      <dgm:t>
        <a:bodyPr/>
        <a:lstStyle/>
        <a:p>
          <a:endParaRPr kumimoji="1" lang="ja-JP" altLang="en-US"/>
        </a:p>
      </dgm:t>
    </dgm:pt>
    <dgm:pt modelId="{CA7BE4FF-2AEB-41AC-97D9-75A62DED9CCC}" type="pres">
      <dgm:prSet presAssocID="{0A52E66B-922B-4EE7-8DC7-F0ABB185B328}" presName="compositeShape" presStyleCnt="0">
        <dgm:presLayoutVars>
          <dgm:chMax val="7"/>
          <dgm:dir/>
          <dgm:resizeHandles val="exact"/>
        </dgm:presLayoutVars>
      </dgm:prSet>
      <dgm:spPr/>
    </dgm:pt>
    <dgm:pt modelId="{AD6AB496-AE93-4B17-99EA-5687F1548B70}" type="pres">
      <dgm:prSet presAssocID="{008027E3-B852-4A72-955C-ECEA1DCC56DE}" presName="circ1" presStyleLbl="vennNode1" presStyleIdx="0" presStyleCnt="4"/>
      <dgm:spPr/>
      <dgm:t>
        <a:bodyPr/>
        <a:lstStyle/>
        <a:p>
          <a:endParaRPr kumimoji="1" lang="ja-JP" altLang="en-US"/>
        </a:p>
      </dgm:t>
    </dgm:pt>
    <dgm:pt modelId="{0620F75D-34BC-42CC-935A-2526F4C6A2BE}" type="pres">
      <dgm:prSet presAssocID="{008027E3-B852-4A72-955C-ECEA1DCC56D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6311877-343E-4378-AEE2-86A1E4EBF21E}" type="pres">
      <dgm:prSet presAssocID="{0589C490-BB49-474E-9349-57A5D68AE22B}" presName="circ2" presStyleLbl="vennNode1" presStyleIdx="1" presStyleCnt="4"/>
      <dgm:spPr/>
      <dgm:t>
        <a:bodyPr/>
        <a:lstStyle/>
        <a:p>
          <a:endParaRPr kumimoji="1" lang="ja-JP" altLang="en-US"/>
        </a:p>
      </dgm:t>
    </dgm:pt>
    <dgm:pt modelId="{20A617C0-515A-417C-BD76-4951FA0C49F4}" type="pres">
      <dgm:prSet presAssocID="{0589C490-BB49-474E-9349-57A5D68AE22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08AB77E-C1D7-4210-A610-21BAD9CC0E04}" type="pres">
      <dgm:prSet presAssocID="{F1B2D6C1-A98B-4DAF-AFEB-9289CE82BBE2}" presName="circ3" presStyleLbl="vennNode1" presStyleIdx="2" presStyleCnt="4"/>
      <dgm:spPr/>
    </dgm:pt>
    <dgm:pt modelId="{DF4A35CC-74D9-469A-993D-F72C7E5E636E}" type="pres">
      <dgm:prSet presAssocID="{F1B2D6C1-A98B-4DAF-AFEB-9289CE82BBE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E836D14-1B3C-49AB-9320-CB8D6F0E2331}" type="pres">
      <dgm:prSet presAssocID="{28AC1C56-7FBF-4771-AD76-9E5D5BF5C4E1}" presName="circ4" presStyleLbl="vennNode1" presStyleIdx="3" presStyleCnt="4"/>
      <dgm:spPr/>
      <dgm:t>
        <a:bodyPr/>
        <a:lstStyle/>
        <a:p>
          <a:endParaRPr kumimoji="1" lang="ja-JP" altLang="en-US"/>
        </a:p>
      </dgm:t>
    </dgm:pt>
    <dgm:pt modelId="{77E8BE7D-E523-44E1-B45E-64E211E64CF6}" type="pres">
      <dgm:prSet presAssocID="{28AC1C56-7FBF-4771-AD76-9E5D5BF5C4E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AF316F3-B4BC-40BE-B85C-D6C46123048A}" type="presOf" srcId="{0589C490-BB49-474E-9349-57A5D68AE22B}" destId="{20A617C0-515A-417C-BD76-4951FA0C49F4}" srcOrd="1" destOrd="0" presId="urn:microsoft.com/office/officeart/2005/8/layout/venn1"/>
    <dgm:cxn modelId="{C4243477-A032-4D1E-9DBB-4CD7C7EF6ACE}" srcId="{0A52E66B-922B-4EE7-8DC7-F0ABB185B328}" destId="{008027E3-B852-4A72-955C-ECEA1DCC56DE}" srcOrd="0" destOrd="0" parTransId="{60DAF740-1ABF-4AE7-8016-43C87C866658}" sibTransId="{D24C49A1-CC50-46BD-80C2-2EE084B9F169}"/>
    <dgm:cxn modelId="{5DF8147C-0F4E-4CBB-93B5-81A015F8710B}" type="presOf" srcId="{F1B2D6C1-A98B-4DAF-AFEB-9289CE82BBE2}" destId="{508AB77E-C1D7-4210-A610-21BAD9CC0E04}" srcOrd="0" destOrd="0" presId="urn:microsoft.com/office/officeart/2005/8/layout/venn1"/>
    <dgm:cxn modelId="{21B399F3-6EF6-4C26-B1D0-817F004D01C4}" srcId="{0A52E66B-922B-4EE7-8DC7-F0ABB185B328}" destId="{F1B2D6C1-A98B-4DAF-AFEB-9289CE82BBE2}" srcOrd="2" destOrd="0" parTransId="{2C37864E-3CE5-4EAC-868C-1574AA9EAEAC}" sibTransId="{9FE51AFA-C0BD-4B96-93F3-3A90E0E5A2E6}"/>
    <dgm:cxn modelId="{2D2CE40C-3935-44EB-BFBD-C5E3C774ECCD}" srcId="{0A52E66B-922B-4EE7-8DC7-F0ABB185B328}" destId="{28AC1C56-7FBF-4771-AD76-9E5D5BF5C4E1}" srcOrd="3" destOrd="0" parTransId="{550B2955-0646-4A12-8837-174A58B6FBF6}" sibTransId="{29FBC5C8-FB6C-4574-8F46-56BB9BFEDD42}"/>
    <dgm:cxn modelId="{46E39F12-BF8C-4D8B-8643-0F0FF597479F}" type="presOf" srcId="{008027E3-B852-4A72-955C-ECEA1DCC56DE}" destId="{0620F75D-34BC-42CC-935A-2526F4C6A2BE}" srcOrd="1" destOrd="0" presId="urn:microsoft.com/office/officeart/2005/8/layout/venn1"/>
    <dgm:cxn modelId="{E3B5AEAD-FE68-497A-AECC-E0150C4DDB4D}" type="presOf" srcId="{0589C490-BB49-474E-9349-57A5D68AE22B}" destId="{56311877-343E-4378-AEE2-86A1E4EBF21E}" srcOrd="0" destOrd="0" presId="urn:microsoft.com/office/officeart/2005/8/layout/venn1"/>
    <dgm:cxn modelId="{DB2A6781-FE80-470D-9BB6-7377FC68FFAD}" type="presOf" srcId="{F1B2D6C1-A98B-4DAF-AFEB-9289CE82BBE2}" destId="{DF4A35CC-74D9-469A-993D-F72C7E5E636E}" srcOrd="1" destOrd="0" presId="urn:microsoft.com/office/officeart/2005/8/layout/venn1"/>
    <dgm:cxn modelId="{A269B49D-A504-4F63-B81E-8E0CC9452ED6}" type="presOf" srcId="{28AC1C56-7FBF-4771-AD76-9E5D5BF5C4E1}" destId="{77E8BE7D-E523-44E1-B45E-64E211E64CF6}" srcOrd="1" destOrd="0" presId="urn:microsoft.com/office/officeart/2005/8/layout/venn1"/>
    <dgm:cxn modelId="{54C3BECF-EFEE-4F95-B295-F0C3FD51247F}" type="presOf" srcId="{008027E3-B852-4A72-955C-ECEA1DCC56DE}" destId="{AD6AB496-AE93-4B17-99EA-5687F1548B70}" srcOrd="0" destOrd="0" presId="urn:microsoft.com/office/officeart/2005/8/layout/venn1"/>
    <dgm:cxn modelId="{8D70101F-7568-453A-B844-EA42CEFA8EBA}" type="presOf" srcId="{0A52E66B-922B-4EE7-8DC7-F0ABB185B328}" destId="{CA7BE4FF-2AEB-41AC-97D9-75A62DED9CCC}" srcOrd="0" destOrd="0" presId="urn:microsoft.com/office/officeart/2005/8/layout/venn1"/>
    <dgm:cxn modelId="{83E44023-D773-4408-871E-8ED45CFFB4C9}" srcId="{0A52E66B-922B-4EE7-8DC7-F0ABB185B328}" destId="{0589C490-BB49-474E-9349-57A5D68AE22B}" srcOrd="1" destOrd="0" parTransId="{C6EF3DC8-6775-4183-9846-A182482FB1A6}" sibTransId="{CCE4E3C9-77AA-4F58-9A92-1CAFAAD76C39}"/>
    <dgm:cxn modelId="{6BD8F866-1AA7-48ED-B442-F944AB1B5305}" type="presOf" srcId="{28AC1C56-7FBF-4771-AD76-9E5D5BF5C4E1}" destId="{AE836D14-1B3C-49AB-9320-CB8D6F0E2331}" srcOrd="0" destOrd="0" presId="urn:microsoft.com/office/officeart/2005/8/layout/venn1"/>
    <dgm:cxn modelId="{6E59BCB9-9FAB-43CA-B63B-0447523C00A9}" type="presParOf" srcId="{CA7BE4FF-2AEB-41AC-97D9-75A62DED9CCC}" destId="{AD6AB496-AE93-4B17-99EA-5687F1548B70}" srcOrd="0" destOrd="0" presId="urn:microsoft.com/office/officeart/2005/8/layout/venn1"/>
    <dgm:cxn modelId="{66A6CC85-9EAD-4B76-8D6E-2A0ECD5AE7CE}" type="presParOf" srcId="{CA7BE4FF-2AEB-41AC-97D9-75A62DED9CCC}" destId="{0620F75D-34BC-42CC-935A-2526F4C6A2BE}" srcOrd="1" destOrd="0" presId="urn:microsoft.com/office/officeart/2005/8/layout/venn1"/>
    <dgm:cxn modelId="{2796C567-F53E-4D9C-B0B9-900004B527C7}" type="presParOf" srcId="{CA7BE4FF-2AEB-41AC-97D9-75A62DED9CCC}" destId="{56311877-343E-4378-AEE2-86A1E4EBF21E}" srcOrd="2" destOrd="0" presId="urn:microsoft.com/office/officeart/2005/8/layout/venn1"/>
    <dgm:cxn modelId="{CB8CA147-895E-4069-91A7-59FD76C94EC0}" type="presParOf" srcId="{CA7BE4FF-2AEB-41AC-97D9-75A62DED9CCC}" destId="{20A617C0-515A-417C-BD76-4951FA0C49F4}" srcOrd="3" destOrd="0" presId="urn:microsoft.com/office/officeart/2005/8/layout/venn1"/>
    <dgm:cxn modelId="{0C071410-084E-40D7-A58A-015DE5158A97}" type="presParOf" srcId="{CA7BE4FF-2AEB-41AC-97D9-75A62DED9CCC}" destId="{508AB77E-C1D7-4210-A610-21BAD9CC0E04}" srcOrd="4" destOrd="0" presId="urn:microsoft.com/office/officeart/2005/8/layout/venn1"/>
    <dgm:cxn modelId="{AF11D73A-7383-4650-A706-6F625EBE1420}" type="presParOf" srcId="{CA7BE4FF-2AEB-41AC-97D9-75A62DED9CCC}" destId="{DF4A35CC-74D9-469A-993D-F72C7E5E636E}" srcOrd="5" destOrd="0" presId="urn:microsoft.com/office/officeart/2005/8/layout/venn1"/>
    <dgm:cxn modelId="{5FAAFB1B-F3B8-4846-A959-D8AC180B7E6C}" type="presParOf" srcId="{CA7BE4FF-2AEB-41AC-97D9-75A62DED9CCC}" destId="{AE836D14-1B3C-49AB-9320-CB8D6F0E2331}" srcOrd="6" destOrd="0" presId="urn:microsoft.com/office/officeart/2005/8/layout/venn1"/>
    <dgm:cxn modelId="{F343FF29-6436-4C5C-AEB9-C08BD0115884}" type="presParOf" srcId="{CA7BE4FF-2AEB-41AC-97D9-75A62DED9CCC}" destId="{77E8BE7D-E523-44E1-B45E-64E211E64CF6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028FC0-08EA-4896-87D5-099F49EE0718}">
      <dsp:nvSpPr>
        <dsp:cNvPr id="0" name=""/>
        <dsp:cNvSpPr/>
      </dsp:nvSpPr>
      <dsp:spPr>
        <a:xfrm>
          <a:off x="1274526" y="45905"/>
          <a:ext cx="2203473" cy="220347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A</a:t>
          </a:r>
          <a:endParaRPr kumimoji="1" lang="ja-JP" altLang="en-US" sz="6500" kern="1200" dirty="0"/>
        </a:p>
      </dsp:txBody>
      <dsp:txXfrm>
        <a:off x="1568323" y="431513"/>
        <a:ext cx="1615880" cy="991562"/>
      </dsp:txXfrm>
    </dsp:sp>
    <dsp:sp modelId="{4FEEE38A-BC09-4619-BFFE-73A812673407}">
      <dsp:nvSpPr>
        <dsp:cNvPr id="0" name=""/>
        <dsp:cNvSpPr/>
      </dsp:nvSpPr>
      <dsp:spPr>
        <a:xfrm>
          <a:off x="2069613" y="1423076"/>
          <a:ext cx="2203473" cy="2203473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B</a:t>
          </a:r>
          <a:endParaRPr kumimoji="1" lang="ja-JP" altLang="en-US" sz="6500" kern="1200" dirty="0"/>
        </a:p>
      </dsp:txBody>
      <dsp:txXfrm>
        <a:off x="2743509" y="1992306"/>
        <a:ext cx="1322083" cy="1211910"/>
      </dsp:txXfrm>
    </dsp:sp>
    <dsp:sp modelId="{50E7FE6A-40BF-461D-BA53-8CD7CE65EDDA}">
      <dsp:nvSpPr>
        <dsp:cNvPr id="0" name=""/>
        <dsp:cNvSpPr/>
      </dsp:nvSpPr>
      <dsp:spPr>
        <a:xfrm>
          <a:off x="479440" y="1423076"/>
          <a:ext cx="2203473" cy="2203473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6500" kern="1200" dirty="0" smtClean="0"/>
            <a:t>C</a:t>
          </a:r>
          <a:endParaRPr kumimoji="1" lang="ja-JP" altLang="en-US" sz="6500" kern="1200" dirty="0"/>
        </a:p>
      </dsp:txBody>
      <dsp:txXfrm>
        <a:off x="686934" y="1992306"/>
        <a:ext cx="1322083" cy="12119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6797BC-A799-4716-8FB0-EDDA5F55F8DE}">
      <dsp:nvSpPr>
        <dsp:cNvPr id="0" name=""/>
        <dsp:cNvSpPr/>
      </dsp:nvSpPr>
      <dsp:spPr>
        <a:xfrm>
          <a:off x="108552" y="47286"/>
          <a:ext cx="2677617" cy="267761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000" kern="1200" dirty="0" smtClean="0"/>
            <a:t>A</a:t>
          </a:r>
          <a:endParaRPr kumimoji="1" lang="ja-JP" altLang="en-US" sz="4000" kern="1200" dirty="0"/>
        </a:p>
      </dsp:txBody>
      <dsp:txXfrm>
        <a:off x="482453" y="363035"/>
        <a:ext cx="1543851" cy="2046120"/>
      </dsp:txXfrm>
    </dsp:sp>
    <dsp:sp modelId="{3EB0A624-1DE4-4840-9924-4E0C85AE3B29}">
      <dsp:nvSpPr>
        <dsp:cNvPr id="0" name=""/>
        <dsp:cNvSpPr/>
      </dsp:nvSpPr>
      <dsp:spPr>
        <a:xfrm>
          <a:off x="2038366" y="47286"/>
          <a:ext cx="2677617" cy="267761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000" kern="1200" dirty="0" smtClean="0"/>
            <a:t>B</a:t>
          </a:r>
          <a:endParaRPr kumimoji="1" lang="ja-JP" altLang="en-US" sz="4000" kern="1200" dirty="0"/>
        </a:p>
      </dsp:txBody>
      <dsp:txXfrm>
        <a:off x="2798230" y="363035"/>
        <a:ext cx="1543851" cy="20461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AB496-AE93-4B17-99EA-5687F1548B70}">
      <dsp:nvSpPr>
        <dsp:cNvPr id="0" name=""/>
        <dsp:cNvSpPr/>
      </dsp:nvSpPr>
      <dsp:spPr>
        <a:xfrm>
          <a:off x="1540971" y="43204"/>
          <a:ext cx="2246649" cy="224664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200" kern="1200" dirty="0" smtClean="0"/>
            <a:t>A</a:t>
          </a:r>
          <a:endParaRPr kumimoji="1" lang="ja-JP" altLang="en-US" sz="3200" kern="1200" dirty="0"/>
        </a:p>
      </dsp:txBody>
      <dsp:txXfrm>
        <a:off x="1800199" y="345638"/>
        <a:ext cx="1728192" cy="712879"/>
      </dsp:txXfrm>
    </dsp:sp>
    <dsp:sp modelId="{56311877-343E-4378-AEE2-86A1E4EBF21E}">
      <dsp:nvSpPr>
        <dsp:cNvPr id="0" name=""/>
        <dsp:cNvSpPr/>
      </dsp:nvSpPr>
      <dsp:spPr>
        <a:xfrm>
          <a:off x="2534681" y="1036915"/>
          <a:ext cx="2246649" cy="2246649"/>
        </a:xfrm>
        <a:prstGeom prst="ellipse">
          <a:avLst/>
        </a:prstGeom>
        <a:solidFill>
          <a:schemeClr val="accent3">
            <a:alpha val="50000"/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200" kern="1200" dirty="0" smtClean="0"/>
            <a:t>B</a:t>
          </a:r>
          <a:endParaRPr kumimoji="1" lang="ja-JP" altLang="en-US" sz="3200" kern="1200" dirty="0"/>
        </a:p>
      </dsp:txBody>
      <dsp:txXfrm>
        <a:off x="3744416" y="1296143"/>
        <a:ext cx="864096" cy="1728192"/>
      </dsp:txXfrm>
    </dsp:sp>
    <dsp:sp modelId="{508AB77E-C1D7-4210-A610-21BAD9CC0E04}">
      <dsp:nvSpPr>
        <dsp:cNvPr id="0" name=""/>
        <dsp:cNvSpPr/>
      </dsp:nvSpPr>
      <dsp:spPr>
        <a:xfrm>
          <a:off x="1540971" y="2030625"/>
          <a:ext cx="2246649" cy="2246649"/>
        </a:xfrm>
        <a:prstGeom prst="ellipse">
          <a:avLst/>
        </a:prstGeom>
        <a:solidFill>
          <a:schemeClr val="accent3">
            <a:alpha val="50000"/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200" kern="1200" dirty="0" smtClean="0"/>
            <a:t>C</a:t>
          </a:r>
          <a:endParaRPr kumimoji="1" lang="ja-JP" altLang="en-US" sz="3200" kern="1200" dirty="0"/>
        </a:p>
      </dsp:txBody>
      <dsp:txXfrm>
        <a:off x="1800199" y="3261962"/>
        <a:ext cx="1728192" cy="712879"/>
      </dsp:txXfrm>
    </dsp:sp>
    <dsp:sp modelId="{AE836D14-1B3C-49AB-9320-CB8D6F0E2331}">
      <dsp:nvSpPr>
        <dsp:cNvPr id="0" name=""/>
        <dsp:cNvSpPr/>
      </dsp:nvSpPr>
      <dsp:spPr>
        <a:xfrm>
          <a:off x="547260" y="1036915"/>
          <a:ext cx="2246649" cy="2246649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200" kern="1200" dirty="0" smtClean="0"/>
            <a:t>D</a:t>
          </a:r>
          <a:endParaRPr kumimoji="1" lang="ja-JP" altLang="en-US" sz="3200" kern="1200" dirty="0"/>
        </a:p>
      </dsp:txBody>
      <dsp:txXfrm>
        <a:off x="720079" y="1296143"/>
        <a:ext cx="864096" cy="172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/>
        </p:nvGraphicFramePr>
        <p:xfrm>
          <a:off x="378149" y="3492599"/>
          <a:ext cx="4752527" cy="3672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図表 2"/>
          <p:cNvGraphicFramePr/>
          <p:nvPr/>
        </p:nvGraphicFramePr>
        <p:xfrm>
          <a:off x="5346700" y="252239"/>
          <a:ext cx="4824536" cy="2772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" name="図表 3"/>
          <p:cNvGraphicFramePr/>
          <p:nvPr/>
        </p:nvGraphicFramePr>
        <p:xfrm>
          <a:off x="5202684" y="3060551"/>
          <a:ext cx="53285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22164" y="540271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ベン図</a:t>
            </a:r>
            <a:endParaRPr kumimoji="1" lang="ja-JP" altLang="en-US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4172" y="1476375"/>
            <a:ext cx="46085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図をクリックすると円が編集できます。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ユーザー設定</PresentationFormat>
  <Paragraphs>13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2015-02-11T16:10:39Z</dcterms:modified>
</cp:coreProperties>
</file>