
<file path=[Content_Types].xml><?xml version="1.0" encoding="utf-8"?>
<Types xmlns="http://schemas.openxmlformats.org/package/2006/content-types"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presProps.xml" ContentType="application/vnd.openxmlformats-officedocument.presentationml.presProps+xml"/>
  <Override PartName="/ppt/theme/theme2.xml" ContentType="application/vnd.openxmlformats-officedocument.theme+xml"/>
  <Override PartName="/ppt/theme/theme3.xml" ContentType="application/vnd.openxmlformats-officedocument.theme+xml"/>
  <Override PartName="/ppt/slides/slide1.xml" ContentType="application/vnd.openxmlformats-officedocument.presentationml.slide+xml"/>
  <Override PartName="/ppt/theme/theme1.xml" ContentType="application/vnd.openxmlformats-officedocument.theme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Default Extension="fntdata" ContentType="application/x-fontdata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handoutMasters/handoutMaster1.xml" ContentType="application/vnd.openxmlformats-officedocument.presentationml.handoutMaster+xml"/>
  <Override PartName="/ppt/viewProps.xml" ContentType="application/vnd.openxmlformats-officedocument.presentationml.viewProps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howSpecialPlsOnTitleSld="0" removePersonalInfoOnSave="1" embedTrueTypeFonts="1" saveSubsetFonts="1">
  <p:sldMasterIdLst>
    <p:sldMasterId id="2147483655" r:id="rId1"/>
  </p:sldMasterIdLst>
  <p:notesMasterIdLst>
    <p:notesMasterId r:id="rId3"/>
  </p:notesMasterIdLst>
  <p:handoutMasterIdLst>
    <p:handoutMasterId r:id="rId4"/>
  </p:handoutMasterIdLst>
  <p:sldIdLst>
    <p:sldId id="276" r:id="rId2"/>
  </p:sldIdLst>
  <p:sldSz cx="10693400" cy="7561263"/>
  <p:notesSz cx="6858000" cy="9144000"/>
  <p:embeddedFontLst>
    <p:embeddedFont>
      <p:font typeface="Calibri" pitchFamily="34" charset="0"/>
      <p:regular r:id="rId5"/>
      <p:bold r:id="rId6"/>
      <p:italic r:id="rId7"/>
      <p:boldItalic r:id="rId8"/>
    </p:embeddedFont>
  </p:embeddedFontLst>
  <p:defaultTextStyle>
    <a:defPPr>
      <a:defRPr lang="ja-JP"/>
    </a:defPPr>
    <a:lvl1pPr marL="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21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  <a:srgbClr val="376092"/>
    <a:srgbClr val="984807"/>
    <a:srgbClr val="000000"/>
    <a:srgbClr val="303030"/>
    <a:srgbClr val="5C5C5C"/>
    <a:srgbClr val="7F7F7F"/>
    <a:srgbClr val="A6A6A6"/>
    <a:srgbClr val="BFBFBF"/>
    <a:srgbClr val="D9D9D9"/>
  </p:clrMru>
  <p:extLst>
    <p:ext uri="{E76CE94A-603C-4142-B9EB-6D1370010A27}">
      <p14:discardImageEditData xmlns="" xmlns:p14="http://schemas.microsoft.com/office/powerpoint/2010/main" val="0"/>
    </p:ext>
    <p:ext uri="{D31A062A-798A-4329-ABDD-BBA856620510}">
      <p14:defaultImageDpi xmlns=""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0126" autoAdjust="0"/>
    <p:restoredTop sz="99849" autoAdjust="0"/>
  </p:normalViewPr>
  <p:slideViewPr>
    <p:cSldViewPr>
      <p:cViewPr varScale="1">
        <p:scale>
          <a:sx n="68" d="100"/>
          <a:sy n="68" d="100"/>
        </p:scale>
        <p:origin x="-1338" y="-96"/>
      </p:cViewPr>
      <p:guideLst>
        <p:guide orient="horz" pos="2382"/>
        <p:guide pos="336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25" d="100"/>
        <a:sy n="125" d="100"/>
      </p:scale>
      <p:origin x="0" y="2928"/>
    </p:cViewPr>
  </p:sorterViewPr>
  <p:notesViewPr>
    <p:cSldViewPr>
      <p:cViewPr varScale="1">
        <p:scale>
          <a:sx n="66" d="100"/>
          <a:sy n="66" d="100"/>
        </p:scale>
        <p:origin x="-3384" y="-108"/>
      </p:cViewPr>
      <p:guideLst>
        <p:guide orient="horz" pos="2880"/>
        <p:guide pos="2160"/>
      </p:guideLst>
    </p:cSldViewPr>
  </p:notes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font" Target="fonts/font4.fntdata"/><Relationship Id="rId3" Type="http://schemas.openxmlformats.org/officeDocument/2006/relationships/notesMaster" Target="notesMasters/notesMaster1.xml"/><Relationship Id="rId7" Type="http://schemas.openxmlformats.org/officeDocument/2006/relationships/font" Target="fonts/font3.fntdata"/><Relationship Id="rId12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font" Target="fonts/font2.fntdata"/><Relationship Id="rId11" Type="http://schemas.openxmlformats.org/officeDocument/2006/relationships/theme" Target="theme/theme1.xml"/><Relationship Id="rId5" Type="http://schemas.openxmlformats.org/officeDocument/2006/relationships/font" Target="fonts/font1.fntdata"/><Relationship Id="rId10" Type="http://schemas.openxmlformats.org/officeDocument/2006/relationships/viewProps" Target="viewProps.xml"/><Relationship Id="rId4" Type="http://schemas.openxmlformats.org/officeDocument/2006/relationships/handoutMaster" Target="handoutMasters/handoutMaster1.xml"/><Relationship Id="rId9" Type="http://schemas.openxmlformats.org/officeDocument/2006/relationships/presProps" Target="presProp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sz="quarter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B94FBD61-D52C-4AF7-A6F7-5A292578201E}" type="datetime1">
              <a:rPr kumimoji="1" lang="ja-JP" altLang="en-US" smtClean="0"/>
              <a:pPr/>
              <a:t>2015/2/24</a:t>
            </a:fld>
            <a:endParaRPr kumimoji="1" lang="ja-JP" altLang="en-US"/>
          </a:p>
        </p:txBody>
      </p:sp>
      <p:sp>
        <p:nvSpPr>
          <p:cNvPr id="4" name="フッター プレースホルダー 3"/>
          <p:cNvSpPr>
            <a:spLocks noGrp="1"/>
          </p:cNvSpPr>
          <p:nvPr>
            <p:ph type="ftr" sz="quarter" idx="2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5" name="スライド番号プレースホルダー 4"/>
          <p:cNvSpPr>
            <a:spLocks noGrp="1"/>
          </p:cNvSpPr>
          <p:nvPr>
            <p:ph type="sldNum" sz="quarter" idx="3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75C25054-A584-804F-ADE2-7C70339F12FB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="" xmlns:p14="http://schemas.microsoft.com/office/powerpoint/2010/main" val="4224373685"/>
      </p:ext>
    </p:extLst>
  </p:cSld>
  <p:clrMap bg1="lt1" tx1="dk1" bg2="lt2" tx2="dk2" accent1="accent1" accent2="accent2" accent3="accent3" accent4="accent4" accent5="accent5" accent6="accent6" hlink="hlink" folHlink="folHlink"/>
  <p:hf hdr="0" ftr="0"/>
</p:handoutMaster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3031374-7413-4321-A82C-26AA0D97747D}" type="datetime1">
              <a:rPr kumimoji="1" lang="ja-JP" altLang="en-US" smtClean="0"/>
              <a:pPr/>
              <a:t>2015/2/24</a:t>
            </a:fld>
            <a:endParaRPr kumimoji="1" lang="ja-JP" altLang="en-US"/>
          </a:p>
        </p:txBody>
      </p:sp>
      <p:sp>
        <p:nvSpPr>
          <p:cNvPr id="4" name="スライド イメージ プレースホルダ 3"/>
          <p:cNvSpPr>
            <a:spLocks noGrp="1" noRot="1" noChangeAspect="1"/>
          </p:cNvSpPr>
          <p:nvPr>
            <p:ph type="sldImg" idx="2"/>
          </p:nvPr>
        </p:nvSpPr>
        <p:spPr>
          <a:xfrm>
            <a:off x="1004888" y="685800"/>
            <a:ext cx="4848225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ja-JP" altLang="en-US"/>
          </a:p>
        </p:txBody>
      </p:sp>
      <p:sp>
        <p:nvSpPr>
          <p:cNvPr id="5" name="ノート プレースホルダ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kumimoji="1" lang="ja-JP" altLang="en-US" smtClean="0"/>
              <a:t>マスタ テキストの書式設定</a:t>
            </a:r>
          </a:p>
          <a:p>
            <a:pPr lvl="1"/>
            <a:r>
              <a:rPr kumimoji="1" lang="ja-JP" altLang="en-US" smtClean="0"/>
              <a:t>第 </a:t>
            </a:r>
            <a:r>
              <a:rPr kumimoji="1" lang="en-US" altLang="ja-JP" smtClean="0"/>
              <a:t>2 </a:t>
            </a:r>
            <a:r>
              <a:rPr kumimoji="1" lang="ja-JP" altLang="en-US" smtClean="0"/>
              <a:t>レベル</a:t>
            </a:r>
          </a:p>
          <a:p>
            <a:pPr lvl="2"/>
            <a:r>
              <a:rPr kumimoji="1" lang="ja-JP" altLang="en-US" smtClean="0"/>
              <a:t>第 </a:t>
            </a:r>
            <a:r>
              <a:rPr kumimoji="1" lang="en-US" altLang="ja-JP" smtClean="0"/>
              <a:t>3 </a:t>
            </a:r>
            <a:r>
              <a:rPr kumimoji="1" lang="ja-JP" altLang="en-US" smtClean="0"/>
              <a:t>レベル</a:t>
            </a:r>
          </a:p>
          <a:p>
            <a:pPr lvl="3"/>
            <a:r>
              <a:rPr kumimoji="1" lang="ja-JP" altLang="en-US" smtClean="0"/>
              <a:t>第 </a:t>
            </a:r>
            <a:r>
              <a:rPr kumimoji="1" lang="en-US" altLang="ja-JP" smtClean="0"/>
              <a:t>4 </a:t>
            </a:r>
            <a:r>
              <a:rPr kumimoji="1" lang="ja-JP" altLang="en-US" smtClean="0"/>
              <a:t>レベル</a:t>
            </a:r>
          </a:p>
          <a:p>
            <a:pPr lvl="4"/>
            <a:r>
              <a:rPr kumimoji="1" lang="ja-JP" altLang="en-US" smtClean="0"/>
              <a:t>第 </a:t>
            </a:r>
            <a:r>
              <a:rPr kumimoji="1" lang="en-US" altLang="ja-JP" smtClean="0"/>
              <a:t>5 </a:t>
            </a:r>
            <a:r>
              <a:rPr kumimoji="1" lang="ja-JP" altLang="en-US" smtClean="0"/>
              <a:t>レベル</a:t>
            </a:r>
            <a:endParaRPr kumimoji="1" lang="ja-JP" altLang="en-US"/>
          </a:p>
        </p:txBody>
      </p:sp>
      <p:sp>
        <p:nvSpPr>
          <p:cNvPr id="6" name="フッター プレースホルダ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19E4D030-1751-4CD0-AC2A-C9DF4C3F4C39}" type="slidenum">
              <a:rPr kumimoji="1" lang="ja-JP" altLang="en-US" smtClean="0"/>
              <a:pPr/>
              <a:t>&lt;#&gt;</a:t>
            </a:fld>
            <a:endParaRPr kumimoji="1" lang="ja-JP" altLang="en-US"/>
          </a:p>
        </p:txBody>
      </p:sp>
    </p:spTree>
    <p:extLst>
      <p:ext uri="{BB962C8B-B14F-4D97-AF65-F5344CB8AC3E}">
        <p14:creationId xmlns="" xmlns:p14="http://schemas.microsoft.com/office/powerpoint/2010/main" val="2920743182"/>
      </p:ext>
    </p:extLst>
  </p:cSld>
  <p:clrMap bg1="lt1" tx1="dk1" bg2="lt2" tx2="dk2" accent1="accent1" accent2="accent2" accent3="accent3" accent4="accent4" accent5="accent5" accent6="accent6" hlink="hlink" folHlink="folHlink"/>
  <p:hf hdr="0" ftr="0"/>
  <p:notesStyle>
    <a:lvl1pPr marL="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1pPr>
    <a:lvl2pPr marL="52134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2pPr>
    <a:lvl3pPr marL="104268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3pPr>
    <a:lvl4pPr marL="1564030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4pPr>
    <a:lvl5pPr marL="208537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5pPr>
    <a:lvl6pPr marL="260671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6pPr>
    <a:lvl7pPr marL="3128059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7pPr>
    <a:lvl8pPr marL="3649403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8pPr>
    <a:lvl9pPr marL="4170746" algn="l" defTabSz="1042686" rtl="0" eaLnBrk="1" latinLnBrk="0" hangingPunct="1">
      <a:defRPr kumimoji="1" sz="14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スライド イメージ プレースホルダ 1"/>
          <p:cNvSpPr>
            <a:spLocks noGrp="1" noRot="1" noChangeAspect="1"/>
          </p:cNvSpPr>
          <p:nvPr>
            <p:ph type="sldImg"/>
          </p:nvPr>
        </p:nvSpPr>
        <p:spPr>
          <a:xfrm>
            <a:off x="1004888" y="685800"/>
            <a:ext cx="4848225" cy="3429000"/>
          </a:xfrm>
        </p:spPr>
      </p:sp>
      <p:sp>
        <p:nvSpPr>
          <p:cNvPr id="3" name="ノート プレースホルダ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kumimoji="1" lang="ja-JP" altLang="en-US"/>
          </a:p>
        </p:txBody>
      </p:sp>
      <p:sp>
        <p:nvSpPr>
          <p:cNvPr id="4" name="スライド番号プレースホルダ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19E4D030-1751-4CD0-AC2A-C9DF4C3F4C39}" type="slidenum">
              <a:rPr kumimoji="1" lang="ja-JP" altLang="en-US" smtClean="0"/>
              <a:pPr/>
              <a:t>1</a:t>
            </a:fld>
            <a:endParaRPr kumimoji="1" lang="ja-JP" altLang="en-US"/>
          </a:p>
        </p:txBody>
      </p:sp>
      <p:sp>
        <p:nvSpPr>
          <p:cNvPr id="5" name="日付プレースホルダ 4"/>
          <p:cNvSpPr>
            <a:spLocks noGrp="1"/>
          </p:cNvSpPr>
          <p:nvPr>
            <p:ph type="dt" idx="11"/>
          </p:nvPr>
        </p:nvSpPr>
        <p:spPr/>
        <p:txBody>
          <a:bodyPr/>
          <a:lstStyle/>
          <a:p>
            <a:fld id="{60A57157-F4B6-49B4-9910-9576FF2ED1AC}" type="datetime1">
              <a:rPr kumimoji="1" lang="ja-JP" altLang="en-US" smtClean="0"/>
              <a:pPr/>
              <a:t>2015/2/24</a:t>
            </a:fld>
            <a:endParaRPr kumimoji="1" lang="ja-JP" alt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2774438044"/>
      </p:ext>
    </p:extLst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2" Type="http://schemas.openxmlformats.org/officeDocument/2006/relationships/theme" Target="../theme/theme1.xml"/><Relationship Id="rId1" Type="http://schemas.openxmlformats.org/officeDocument/2006/relationships/slideLayout" Target="../slideLayouts/slideLayout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="" xmlns:p14="http://schemas.microsoft.com/office/powerpoint/2010/main" val="3206196857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7" r:id="rId1"/>
  </p:sldLayoutIdLst>
  <p:timing>
    <p:tnLst>
      <p:par>
        <p:cTn id="1" dur="indefinite" restart="never" nodeType="tmRoot"/>
      </p:par>
    </p:tnLst>
  </p:timing>
  <p:hf hdr="0"/>
  <p:txStyles>
    <p:titleStyle>
      <a:lvl1pPr algn="l" defTabSz="914400" rtl="0" eaLnBrk="1" latinLnBrk="0" hangingPunct="1">
        <a:spcBef>
          <a:spcPct val="0"/>
        </a:spcBef>
        <a:buNone/>
        <a:defRPr kumimoji="1" sz="2400" b="1" kern="1200" baseline="0">
          <a:solidFill>
            <a:schemeClr val="tx1"/>
          </a:solidFill>
          <a:latin typeface="+mn-lt"/>
          <a:ea typeface="+mn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ja-JP"/>
      </a:defPPr>
      <a:lvl1pPr marL="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5" name="グループ化 14"/>
          <p:cNvGrpSpPr/>
          <p:nvPr/>
        </p:nvGrpSpPr>
        <p:grpSpPr>
          <a:xfrm>
            <a:off x="1818308" y="-95032"/>
            <a:ext cx="7006308" cy="6972007"/>
            <a:chOff x="3020913" y="1466231"/>
            <a:chExt cx="4651574" cy="4628801"/>
          </a:xfrm>
          <a:scene3d>
            <a:camera prst="perspectiveRelaxed"/>
            <a:lightRig rig="threePt" dir="t"/>
          </a:scene3d>
        </p:grpSpPr>
        <p:sp>
          <p:nvSpPr>
            <p:cNvPr id="6" name="環状矢印 5"/>
            <p:cNvSpPr/>
            <p:nvPr/>
          </p:nvSpPr>
          <p:spPr>
            <a:xfrm>
              <a:off x="3186012" y="1466231"/>
              <a:ext cx="4486475" cy="4486475"/>
            </a:xfrm>
            <a:prstGeom prst="circularArrow">
              <a:avLst>
                <a:gd name="adj1" fmla="val 11533"/>
                <a:gd name="adj2" fmla="val 327528"/>
                <a:gd name="adj3" fmla="val 1439735"/>
                <a:gd name="adj4" fmla="val 16199432"/>
                <a:gd name="adj5" fmla="val 5932"/>
              </a:avLst>
            </a:prstGeom>
            <a:solidFill>
              <a:schemeClr val="accent3">
                <a:lumMod val="75000"/>
              </a:schemeClr>
            </a:solidFill>
            <a:sp3d extrusionH="381000">
              <a:extrusionClr>
                <a:schemeClr val="bg1">
                  <a:lumMod val="75000"/>
                </a:schemeClr>
              </a:extrusionClr>
            </a:sp3d>
          </p:spPr>
          <p:style>
            <a:lnRef idx="0">
              <a:schemeClr val="accent1">
                <a:tint val="60000"/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tint val="6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tint val="6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7" name="環状矢印 6"/>
            <p:cNvSpPr/>
            <p:nvPr/>
          </p:nvSpPr>
          <p:spPr>
            <a:xfrm>
              <a:off x="3103462" y="1608557"/>
              <a:ext cx="4486475" cy="4486475"/>
            </a:xfrm>
            <a:prstGeom prst="circularArrow">
              <a:avLst>
                <a:gd name="adj1" fmla="val 11864"/>
                <a:gd name="adj2" fmla="val 327528"/>
                <a:gd name="adj3" fmla="val 8682929"/>
                <a:gd name="adj4" fmla="val 1800502"/>
                <a:gd name="adj5" fmla="val 5932"/>
              </a:avLst>
            </a:prstGeom>
            <a:solidFill>
              <a:schemeClr val="accent1">
                <a:lumMod val="75000"/>
              </a:schemeClr>
            </a:solidFill>
            <a:sp3d extrusionH="381000">
              <a:extrusionClr>
                <a:schemeClr val="bg1">
                  <a:lumMod val="75000"/>
                </a:schemeClr>
              </a:extrusionClr>
            </a:sp3d>
          </p:spPr>
          <p:style>
            <a:lnRef idx="0">
              <a:schemeClr val="accent1">
                <a:tint val="60000"/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tint val="6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tint val="6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</p:sp>
        <p:sp>
          <p:nvSpPr>
            <p:cNvPr id="8" name="環状矢印 7"/>
            <p:cNvSpPr/>
            <p:nvPr/>
          </p:nvSpPr>
          <p:spPr>
            <a:xfrm>
              <a:off x="3020913" y="1466231"/>
              <a:ext cx="4486475" cy="4486475"/>
            </a:xfrm>
            <a:prstGeom prst="circularArrow">
              <a:avLst>
                <a:gd name="adj1" fmla="val 11864"/>
                <a:gd name="adj2" fmla="val 327528"/>
                <a:gd name="adj3" fmla="val 15916794"/>
                <a:gd name="adj4" fmla="val 9000000"/>
                <a:gd name="adj5" fmla="val 5932"/>
              </a:avLst>
            </a:prstGeom>
            <a:solidFill>
              <a:schemeClr val="accent2">
                <a:lumMod val="75000"/>
              </a:schemeClr>
            </a:solidFill>
            <a:sp3d extrusionH="381000">
              <a:extrusionClr>
                <a:schemeClr val="bg1">
                  <a:lumMod val="75000"/>
                </a:schemeClr>
              </a:extrusionClr>
            </a:sp3d>
          </p:spPr>
          <p:style>
            <a:lnRef idx="0">
              <a:schemeClr val="accent1">
                <a:tint val="60000"/>
                <a:hueOff val="0"/>
                <a:satOff val="0"/>
                <a:lumOff val="0"/>
                <a:alphaOff val="0"/>
              </a:schemeClr>
            </a:lnRef>
            <a:fillRef idx="1">
              <a:schemeClr val="accent1">
                <a:tint val="60000"/>
                <a:hueOff val="0"/>
                <a:satOff val="0"/>
                <a:lumOff val="0"/>
                <a:alphaOff val="0"/>
              </a:schemeClr>
            </a:fillRef>
            <a:effectRef idx="0">
              <a:schemeClr val="accent1">
                <a:tint val="60000"/>
                <a:hueOff val="0"/>
                <a:satOff val="0"/>
                <a:lumOff val="0"/>
                <a:alphaOff val="0"/>
              </a:schemeClr>
            </a:effectRef>
            <a:fontRef idx="minor">
              <a:schemeClr val="lt1"/>
            </a:fontRef>
          </p:style>
          <p:txBody>
            <a:bodyPr/>
            <a:lstStyle/>
            <a:p>
              <a:r>
                <a:rPr lang="en-US" altLang="ja-JP" dirty="0" smtClean="0"/>
                <a:t> </a:t>
              </a:r>
              <a:endParaRPr lang="ja-JP" altLang="en-US" dirty="0"/>
            </a:p>
          </p:txBody>
        </p:sp>
      </p:grpSp>
      <p:sp>
        <p:nvSpPr>
          <p:cNvPr id="16" name="円/楕円 15"/>
          <p:cNvSpPr/>
          <p:nvPr/>
        </p:nvSpPr>
        <p:spPr>
          <a:xfrm>
            <a:off x="4616471" y="2887474"/>
            <a:ext cx="1409982" cy="1409982"/>
          </a:xfrm>
          <a:prstGeom prst="ellipse">
            <a:avLst/>
          </a:prstGeom>
          <a:gradFill flip="none" rotWithShape="1">
            <a:gsLst>
              <a:gs pos="0">
                <a:schemeClr val="accent5">
                  <a:lumMod val="20000"/>
                  <a:lumOff val="80000"/>
                </a:schemeClr>
              </a:gs>
              <a:gs pos="70000">
                <a:schemeClr val="accent5">
                  <a:lumMod val="7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wrap="none" rtlCol="0" anchor="ctr"/>
          <a:lstStyle/>
          <a:p>
            <a:pPr algn="ctr"/>
            <a:r>
              <a:rPr lang="ja-JP" altLang="en-US" b="1" dirty="0" smtClean="0">
                <a:solidFill>
                  <a:schemeClr val="tx1">
                    <a:lumMod val="85000"/>
                    <a:lumOff val="15000"/>
                  </a:schemeClr>
                </a:solidFill>
              </a:rPr>
              <a:t>サークルダイアグラム</a:t>
            </a:r>
            <a:endParaRPr kumimoji="1" lang="ja-JP" altLang="en-US" b="1" dirty="0">
              <a:solidFill>
                <a:schemeClr val="tx1">
                  <a:lumMod val="85000"/>
                  <a:lumOff val="15000"/>
                </a:schemeClr>
              </a:solidFill>
            </a:endParaRPr>
          </a:p>
        </p:txBody>
      </p:sp>
      <p:sp>
        <p:nvSpPr>
          <p:cNvPr id="17" name="円/楕円 16"/>
          <p:cNvSpPr>
            <a:spLocks/>
          </p:cNvSpPr>
          <p:nvPr/>
        </p:nvSpPr>
        <p:spPr>
          <a:xfrm>
            <a:off x="4813870" y="2929304"/>
            <a:ext cx="1015185" cy="845988"/>
          </a:xfrm>
          <a:prstGeom prst="ellipse">
            <a:avLst/>
          </a:prstGeom>
          <a:gradFill>
            <a:gsLst>
              <a:gs pos="0">
                <a:schemeClr val="bg1">
                  <a:alpha val="64000"/>
                </a:schemeClr>
              </a:gs>
              <a:gs pos="100000">
                <a:schemeClr val="bg1">
                  <a:shade val="100000"/>
                  <a:satMod val="115000"/>
                  <a:alpha val="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 dirty="0"/>
          </a:p>
        </p:txBody>
      </p:sp>
      <p:sp>
        <p:nvSpPr>
          <p:cNvPr id="18" name="円/楕円 17"/>
          <p:cNvSpPr/>
          <p:nvPr/>
        </p:nvSpPr>
        <p:spPr>
          <a:xfrm>
            <a:off x="2538388" y="2065208"/>
            <a:ext cx="576064" cy="576064"/>
          </a:xfrm>
          <a:prstGeom prst="ellipse">
            <a:avLst/>
          </a:prstGeom>
          <a:gradFill flip="none" rotWithShape="1">
            <a:gsLst>
              <a:gs pos="0">
                <a:schemeClr val="accent4">
                  <a:lumMod val="20000"/>
                  <a:lumOff val="80000"/>
                </a:schemeClr>
              </a:gs>
              <a:gs pos="70000">
                <a:schemeClr val="accent4">
                  <a:lumMod val="7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9" name="円/楕円 18"/>
          <p:cNvSpPr>
            <a:spLocks/>
          </p:cNvSpPr>
          <p:nvPr/>
        </p:nvSpPr>
        <p:spPr>
          <a:xfrm>
            <a:off x="2610396" y="2109788"/>
            <a:ext cx="414765" cy="345638"/>
          </a:xfrm>
          <a:prstGeom prst="ellipse">
            <a:avLst/>
          </a:prstGeom>
          <a:gradFill>
            <a:gsLst>
              <a:gs pos="0">
                <a:schemeClr val="bg1">
                  <a:alpha val="64000"/>
                </a:schemeClr>
              </a:gs>
              <a:gs pos="100000">
                <a:schemeClr val="bg1">
                  <a:shade val="100000"/>
                  <a:satMod val="115000"/>
                  <a:alpha val="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0" name="円/楕円 19"/>
          <p:cNvSpPr/>
          <p:nvPr/>
        </p:nvSpPr>
        <p:spPr>
          <a:xfrm>
            <a:off x="7434932" y="2065208"/>
            <a:ext cx="576064" cy="576064"/>
          </a:xfrm>
          <a:prstGeom prst="ellipse">
            <a:avLst/>
          </a:prstGeom>
          <a:gradFill flip="none" rotWithShape="1">
            <a:gsLst>
              <a:gs pos="0">
                <a:schemeClr val="accent4">
                  <a:lumMod val="20000"/>
                  <a:lumOff val="80000"/>
                </a:schemeClr>
              </a:gs>
              <a:gs pos="70000">
                <a:schemeClr val="accent4">
                  <a:lumMod val="7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1" name="円/楕円 20"/>
          <p:cNvSpPr>
            <a:spLocks/>
          </p:cNvSpPr>
          <p:nvPr/>
        </p:nvSpPr>
        <p:spPr>
          <a:xfrm>
            <a:off x="7506940" y="2109788"/>
            <a:ext cx="414765" cy="345638"/>
          </a:xfrm>
          <a:prstGeom prst="ellipse">
            <a:avLst/>
          </a:prstGeom>
          <a:gradFill>
            <a:gsLst>
              <a:gs pos="0">
                <a:schemeClr val="bg1">
                  <a:alpha val="64000"/>
                </a:schemeClr>
              </a:gs>
              <a:gs pos="100000">
                <a:schemeClr val="bg1">
                  <a:shade val="100000"/>
                  <a:satMod val="115000"/>
                  <a:alpha val="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2" name="円/楕円 21"/>
          <p:cNvSpPr/>
          <p:nvPr/>
        </p:nvSpPr>
        <p:spPr>
          <a:xfrm>
            <a:off x="5033430" y="5449584"/>
            <a:ext cx="576064" cy="576064"/>
          </a:xfrm>
          <a:prstGeom prst="ellipse">
            <a:avLst/>
          </a:prstGeom>
          <a:gradFill flip="none" rotWithShape="1">
            <a:gsLst>
              <a:gs pos="0">
                <a:schemeClr val="accent4">
                  <a:lumMod val="20000"/>
                  <a:lumOff val="80000"/>
                </a:schemeClr>
              </a:gs>
              <a:gs pos="70000">
                <a:schemeClr val="accent4">
                  <a:lumMod val="75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3" name="円/楕円 22"/>
          <p:cNvSpPr>
            <a:spLocks/>
          </p:cNvSpPr>
          <p:nvPr/>
        </p:nvSpPr>
        <p:spPr>
          <a:xfrm>
            <a:off x="5114080" y="5494164"/>
            <a:ext cx="414765" cy="345638"/>
          </a:xfrm>
          <a:prstGeom prst="ellipse">
            <a:avLst/>
          </a:prstGeom>
          <a:gradFill>
            <a:gsLst>
              <a:gs pos="0">
                <a:schemeClr val="bg1">
                  <a:alpha val="64000"/>
                </a:schemeClr>
              </a:gs>
              <a:gs pos="100000">
                <a:schemeClr val="bg1">
                  <a:shade val="100000"/>
                  <a:satMod val="115000"/>
                  <a:alpha val="0"/>
                </a:schemeClr>
              </a:gs>
            </a:gsLst>
            <a:lin ang="5400000" scaled="0"/>
          </a:gradFill>
          <a:ln>
            <a:noFill/>
          </a:ln>
        </p:spPr>
        <p:style>
          <a:lnRef idx="2">
            <a:schemeClr val="accent5">
              <a:shade val="50000"/>
            </a:schemeClr>
          </a:lnRef>
          <a:fillRef idx="1">
            <a:schemeClr val="accent5"/>
          </a:fillRef>
          <a:effectRef idx="0">
            <a:schemeClr val="accent5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24" name="線吹き出し 2 (枠付き) 23"/>
          <p:cNvSpPr/>
          <p:nvPr/>
        </p:nvSpPr>
        <p:spPr>
          <a:xfrm flipH="1">
            <a:off x="162124" y="1057096"/>
            <a:ext cx="1728192" cy="936104"/>
          </a:xfrm>
          <a:prstGeom prst="borderCallout2">
            <a:avLst>
              <a:gd name="adj1" fmla="val 18750"/>
              <a:gd name="adj2" fmla="val 210"/>
              <a:gd name="adj3" fmla="val 18750"/>
              <a:gd name="adj4" fmla="val -16667"/>
              <a:gd name="adj5" fmla="val 110998"/>
              <a:gd name="adj6" fmla="val -45039"/>
            </a:avLst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accent1">
                    <a:lumMod val="50000"/>
                  </a:schemeClr>
                </a:solidFill>
              </a:rPr>
              <a:t>ステップ１</a:t>
            </a:r>
            <a:endParaRPr kumimoji="1" lang="ja-JP" altLang="en-US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25" name="線吹き出し 2 (枠付き) 24"/>
          <p:cNvSpPr/>
          <p:nvPr/>
        </p:nvSpPr>
        <p:spPr>
          <a:xfrm>
            <a:off x="8659068" y="1057096"/>
            <a:ext cx="1728192" cy="936104"/>
          </a:xfrm>
          <a:prstGeom prst="borderCallout2">
            <a:avLst>
              <a:gd name="adj1" fmla="val 18750"/>
              <a:gd name="adj2" fmla="val 210"/>
              <a:gd name="adj3" fmla="val 18750"/>
              <a:gd name="adj4" fmla="val -16667"/>
              <a:gd name="adj5" fmla="val 110998"/>
              <a:gd name="adj6" fmla="val -45039"/>
            </a:avLst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accent1">
                    <a:lumMod val="50000"/>
                  </a:schemeClr>
                </a:solidFill>
              </a:rPr>
              <a:t>ステップ２</a:t>
            </a:r>
            <a:endParaRPr kumimoji="1" lang="ja-JP" altLang="en-US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26" name="線吹き出し 2 (枠付き) 25"/>
          <p:cNvSpPr/>
          <p:nvPr/>
        </p:nvSpPr>
        <p:spPr>
          <a:xfrm>
            <a:off x="6858868" y="6444927"/>
            <a:ext cx="1728192" cy="936104"/>
          </a:xfrm>
          <a:prstGeom prst="borderCallout2">
            <a:avLst>
              <a:gd name="adj1" fmla="val 18750"/>
              <a:gd name="adj2" fmla="val 210"/>
              <a:gd name="adj3" fmla="val 18750"/>
              <a:gd name="adj4" fmla="val -16667"/>
              <a:gd name="adj5" fmla="val -46795"/>
              <a:gd name="adj6" fmla="val -80856"/>
            </a:avLst>
          </a:prstGeom>
          <a:solidFill>
            <a:schemeClr val="accent6">
              <a:lumMod val="40000"/>
              <a:lumOff val="60000"/>
            </a:schemeClr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dirty="0" smtClean="0">
                <a:solidFill>
                  <a:schemeClr val="accent1">
                    <a:lumMod val="50000"/>
                  </a:schemeClr>
                </a:solidFill>
              </a:rPr>
              <a:t>ステップ３</a:t>
            </a:r>
            <a:endParaRPr kumimoji="1" lang="ja-JP" altLang="en-US" dirty="0">
              <a:solidFill>
                <a:schemeClr val="accent1">
                  <a:lumMod val="50000"/>
                </a:schemeClr>
              </a:solidFill>
            </a:endParaRPr>
          </a:p>
        </p:txBody>
      </p:sp>
      <p:sp>
        <p:nvSpPr>
          <p:cNvPr id="27" name="正方形/長方形 26"/>
          <p:cNvSpPr/>
          <p:nvPr/>
        </p:nvSpPr>
        <p:spPr>
          <a:xfrm>
            <a:off x="471504" y="180231"/>
            <a:ext cx="2659702" cy="830997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ja-JP" altLang="en-US" sz="4800" b="1" dirty="0" smtClean="0">
                <a:ln w="1905"/>
                <a:gradFill>
                  <a:gsLst>
                    <a:gs pos="0">
                      <a:schemeClr val="accent6">
                        <a:shade val="20000"/>
                        <a:satMod val="200000"/>
                      </a:schemeClr>
                    </a:gs>
                    <a:gs pos="78000">
                      <a:schemeClr val="accent6">
                        <a:tint val="90000"/>
                        <a:shade val="89000"/>
                        <a:satMod val="220000"/>
                      </a:schemeClr>
                    </a:gs>
                    <a:gs pos="100000">
                      <a:schemeClr val="accent6">
                        <a:tint val="12000"/>
                        <a:satMod val="255000"/>
                      </a:schemeClr>
                    </a:gs>
                  </a:gsLst>
                  <a:lin ang="5400000"/>
                </a:gradFill>
                <a:effectLst>
                  <a:innerShdw blurRad="69850" dist="43180" dir="5400000">
                    <a:srgbClr val="000000">
                      <a:alpha val="65000"/>
                    </a:srgbClr>
                  </a:innerShdw>
                </a:effectLst>
              </a:rPr>
              <a:t>循環型図</a:t>
            </a:r>
            <a:endParaRPr lang="en-US" altLang="ja-JP" sz="4800" b="1" dirty="0" smtClean="0">
              <a:ln w="1905"/>
              <a:gradFill>
                <a:gsLst>
                  <a:gs pos="0">
                    <a:schemeClr val="accent6">
                      <a:shade val="20000"/>
                      <a:satMod val="200000"/>
                    </a:schemeClr>
                  </a:gs>
                  <a:gs pos="78000">
                    <a:schemeClr val="accent6">
                      <a:tint val="90000"/>
                      <a:shade val="89000"/>
                      <a:satMod val="220000"/>
                    </a:schemeClr>
                  </a:gs>
                  <a:gs pos="100000">
                    <a:schemeClr val="accent6">
                      <a:tint val="12000"/>
                      <a:satMod val="255000"/>
                    </a:schemeClr>
                  </a:gs>
                </a:gsLst>
                <a:lin ang="5400000"/>
              </a:gradFill>
              <a:effectLst>
                <a:innerShdw blurRad="69850" dist="43180" dir="5400000">
                  <a:srgbClr val="000000">
                    <a:alpha val="65000"/>
                  </a:srgbClr>
                </a:innerShdw>
              </a:effectLst>
            </a:endParaRPr>
          </a:p>
        </p:txBody>
      </p:sp>
    </p:spTree>
    <p:extLst>
      <p:ext uri="{BB962C8B-B14F-4D97-AF65-F5344CB8AC3E}">
        <p14:creationId xmlns="" xmlns:p14="http://schemas.microsoft.com/office/powerpoint/2010/main" val="636345843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base">
  <a:themeElements>
    <a:clrScheme name="松風">
      <a:dk1>
        <a:sysClr val="windowText" lastClr="000000"/>
      </a:dk1>
      <a:lt1>
        <a:sysClr val="window" lastClr="FFFFFF"/>
      </a:lt1>
      <a:dk2>
        <a:srgbClr val="0F2305"/>
      </a:dk2>
      <a:lt2>
        <a:srgbClr val="7DAA50"/>
      </a:lt2>
      <a:accent1>
        <a:srgbClr val="B94B2D"/>
      </a:accent1>
      <a:accent2>
        <a:srgbClr val="B95F91"/>
      </a:accent2>
      <a:accent3>
        <a:srgbClr val="C8AF3C"/>
      </a:accent3>
      <a:accent4>
        <a:srgbClr val="3C643C"/>
      </a:accent4>
      <a:accent5>
        <a:srgbClr val="8264AA"/>
      </a:accent5>
      <a:accent6>
        <a:srgbClr val="D29B46"/>
      </a:accent6>
      <a:hlink>
        <a:srgbClr val="0000FE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ホワイト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11</Words>
  <Application>Microsoft Office PowerPoint</Application>
  <PresentationFormat>ユーザー設定</PresentationFormat>
  <Paragraphs>8</Paragraphs>
  <Slides>1</Slides>
  <Notes>1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3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5" baseType="lpstr">
      <vt:lpstr>Arial</vt:lpstr>
      <vt:lpstr>ＭＳ Ｐゴシック</vt:lpstr>
      <vt:lpstr>Calibri</vt:lpstr>
      <vt:lpstr>base</vt:lpstr>
      <vt:lpstr>スライド 1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creator/>
  <cp:lastModifiedBy/>
  <cp:revision>1</cp:revision>
  <dcterms:created xsi:type="dcterms:W3CDTF">2008-11-17T05:18:55Z</dcterms:created>
  <dcterms:modified xsi:type="dcterms:W3CDTF">2015-02-24T03:11:10Z</dcterms:modified>
</cp:coreProperties>
</file>

<file path=docProps/thumbnail.jpeg>
</file>