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338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/>
          <p:cNvGrpSpPr/>
          <p:nvPr/>
        </p:nvGrpSpPr>
        <p:grpSpPr>
          <a:xfrm>
            <a:off x="1818308" y="-95032"/>
            <a:ext cx="7006308" cy="6972007"/>
            <a:chOff x="3020913" y="1466231"/>
            <a:chExt cx="4651574" cy="4628801"/>
          </a:xfrm>
          <a:scene3d>
            <a:camera prst="perspectiveRelaxed"/>
            <a:lightRig rig="threePt" dir="t"/>
          </a:scene3d>
        </p:grpSpPr>
        <p:sp>
          <p:nvSpPr>
            <p:cNvPr id="6" name="環状矢印 5"/>
            <p:cNvSpPr/>
            <p:nvPr/>
          </p:nvSpPr>
          <p:spPr>
            <a:xfrm>
              <a:off x="3186012" y="1466231"/>
              <a:ext cx="4486475" cy="4486475"/>
            </a:xfrm>
            <a:prstGeom prst="circularArrow">
              <a:avLst>
                <a:gd name="adj1" fmla="val 11533"/>
                <a:gd name="adj2" fmla="val 327528"/>
                <a:gd name="adj3" fmla="val 1439735"/>
                <a:gd name="adj4" fmla="val 16199432"/>
                <a:gd name="adj5" fmla="val 5932"/>
              </a:avLst>
            </a:prstGeom>
            <a:solidFill>
              <a:schemeClr val="accent3">
                <a:lumMod val="75000"/>
              </a:schemeClr>
            </a:solidFill>
            <a:sp3d extrusionH="381000">
              <a:extrusionClr>
                <a:schemeClr val="bg1">
                  <a:lumMod val="75000"/>
                </a:schemeClr>
              </a:extrusionClr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環状矢印 6"/>
            <p:cNvSpPr/>
            <p:nvPr/>
          </p:nvSpPr>
          <p:spPr>
            <a:xfrm>
              <a:off x="3103462" y="1608557"/>
              <a:ext cx="4486475" cy="4486475"/>
            </a:xfrm>
            <a:prstGeom prst="circularArrow">
              <a:avLst>
                <a:gd name="adj1" fmla="val 11864"/>
                <a:gd name="adj2" fmla="val 327528"/>
                <a:gd name="adj3" fmla="val 8682929"/>
                <a:gd name="adj4" fmla="val 1800502"/>
                <a:gd name="adj5" fmla="val 5932"/>
              </a:avLst>
            </a:prstGeom>
            <a:solidFill>
              <a:schemeClr val="accent1">
                <a:lumMod val="75000"/>
              </a:schemeClr>
            </a:solidFill>
            <a:sp3d extrusionH="381000">
              <a:extrusionClr>
                <a:schemeClr val="bg1">
                  <a:lumMod val="75000"/>
                </a:schemeClr>
              </a:extrusionClr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環状矢印 7"/>
            <p:cNvSpPr/>
            <p:nvPr/>
          </p:nvSpPr>
          <p:spPr>
            <a:xfrm>
              <a:off x="3020913" y="1466231"/>
              <a:ext cx="4486475" cy="4486475"/>
            </a:xfrm>
            <a:prstGeom prst="circularArrow">
              <a:avLst>
                <a:gd name="adj1" fmla="val 11864"/>
                <a:gd name="adj2" fmla="val 327528"/>
                <a:gd name="adj3" fmla="val 15916794"/>
                <a:gd name="adj4" fmla="val 9000000"/>
                <a:gd name="adj5" fmla="val 5932"/>
              </a:avLst>
            </a:prstGeom>
            <a:solidFill>
              <a:schemeClr val="accent2">
                <a:lumMod val="75000"/>
              </a:schemeClr>
            </a:solidFill>
            <a:sp3d extrusionH="381000">
              <a:extrusionClr>
                <a:schemeClr val="bg1">
                  <a:lumMod val="75000"/>
                </a:schemeClr>
              </a:extrusionClr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altLang="ja-JP" dirty="0" smtClean="0"/>
                <a:t> </a:t>
              </a:r>
              <a:endParaRPr lang="ja-JP" altLang="en-US" dirty="0"/>
            </a:p>
          </p:txBody>
        </p:sp>
      </p:grpSp>
      <p:sp>
        <p:nvSpPr>
          <p:cNvPr id="16" name="円/楕円 15"/>
          <p:cNvSpPr/>
          <p:nvPr/>
        </p:nvSpPr>
        <p:spPr>
          <a:xfrm>
            <a:off x="4616471" y="2887474"/>
            <a:ext cx="1409982" cy="1409982"/>
          </a:xfrm>
          <a:prstGeom prst="ellipse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70000">
                <a:schemeClr val="accent5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ja-JP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サークルダイアグラム</a:t>
            </a:r>
            <a:endParaRPr kumimoji="1" lang="ja-JP" altLang="en-US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円/楕円 16"/>
          <p:cNvSpPr>
            <a:spLocks/>
          </p:cNvSpPr>
          <p:nvPr/>
        </p:nvSpPr>
        <p:spPr>
          <a:xfrm>
            <a:off x="4813870" y="2929304"/>
            <a:ext cx="1015185" cy="845988"/>
          </a:xfrm>
          <a:prstGeom prst="ellipse">
            <a:avLst/>
          </a:prstGeom>
          <a:gradFill>
            <a:gsLst>
              <a:gs pos="0">
                <a:schemeClr val="bg1">
                  <a:alpha val="64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円/楕円 17"/>
          <p:cNvSpPr/>
          <p:nvPr/>
        </p:nvSpPr>
        <p:spPr>
          <a:xfrm>
            <a:off x="2538388" y="2065208"/>
            <a:ext cx="576064" cy="576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70000">
                <a:schemeClr val="accent4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>
            <a:spLocks/>
          </p:cNvSpPr>
          <p:nvPr/>
        </p:nvSpPr>
        <p:spPr>
          <a:xfrm>
            <a:off x="2610396" y="2109788"/>
            <a:ext cx="414765" cy="345638"/>
          </a:xfrm>
          <a:prstGeom prst="ellipse">
            <a:avLst/>
          </a:prstGeom>
          <a:gradFill>
            <a:gsLst>
              <a:gs pos="0">
                <a:schemeClr val="bg1">
                  <a:alpha val="64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7434932" y="2065208"/>
            <a:ext cx="576064" cy="576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70000">
                <a:schemeClr val="accent4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>
            <a:spLocks/>
          </p:cNvSpPr>
          <p:nvPr/>
        </p:nvSpPr>
        <p:spPr>
          <a:xfrm>
            <a:off x="7506940" y="2109788"/>
            <a:ext cx="414765" cy="345638"/>
          </a:xfrm>
          <a:prstGeom prst="ellipse">
            <a:avLst/>
          </a:prstGeom>
          <a:gradFill>
            <a:gsLst>
              <a:gs pos="0">
                <a:schemeClr val="bg1">
                  <a:alpha val="64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/>
        </p:nvSpPr>
        <p:spPr>
          <a:xfrm>
            <a:off x="5033430" y="5449584"/>
            <a:ext cx="576064" cy="576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</a:schemeClr>
              </a:gs>
              <a:gs pos="70000">
                <a:schemeClr val="accent4">
                  <a:lumMod val="7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>
            <a:spLocks/>
          </p:cNvSpPr>
          <p:nvPr/>
        </p:nvSpPr>
        <p:spPr>
          <a:xfrm>
            <a:off x="5114080" y="5494164"/>
            <a:ext cx="414765" cy="345638"/>
          </a:xfrm>
          <a:prstGeom prst="ellipse">
            <a:avLst/>
          </a:prstGeom>
          <a:gradFill>
            <a:gsLst>
              <a:gs pos="0">
                <a:schemeClr val="bg1">
                  <a:alpha val="64000"/>
                </a:schemeClr>
              </a:gs>
              <a:gs pos="100000">
                <a:schemeClr val="bg1">
                  <a:shade val="100000"/>
                  <a:satMod val="115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線吹き出し 2 (枠付き) 23"/>
          <p:cNvSpPr/>
          <p:nvPr/>
        </p:nvSpPr>
        <p:spPr>
          <a:xfrm flipH="1">
            <a:off x="162124" y="1057096"/>
            <a:ext cx="1728192" cy="936104"/>
          </a:xfrm>
          <a:prstGeom prst="borderCallout2">
            <a:avLst>
              <a:gd name="adj1" fmla="val 18750"/>
              <a:gd name="adj2" fmla="val 210"/>
              <a:gd name="adj3" fmla="val 18750"/>
              <a:gd name="adj4" fmla="val -16667"/>
              <a:gd name="adj5" fmla="val 110998"/>
              <a:gd name="adj6" fmla="val -45039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ステップ１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線吹き出し 2 (枠付き) 24"/>
          <p:cNvSpPr/>
          <p:nvPr/>
        </p:nvSpPr>
        <p:spPr>
          <a:xfrm>
            <a:off x="8659068" y="1057096"/>
            <a:ext cx="1728192" cy="936104"/>
          </a:xfrm>
          <a:prstGeom prst="borderCallout2">
            <a:avLst>
              <a:gd name="adj1" fmla="val 18750"/>
              <a:gd name="adj2" fmla="val 210"/>
              <a:gd name="adj3" fmla="val 18750"/>
              <a:gd name="adj4" fmla="val -16667"/>
              <a:gd name="adj5" fmla="val 110998"/>
              <a:gd name="adj6" fmla="val -45039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ステップ２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線吹き出し 2 (枠付き) 25"/>
          <p:cNvSpPr/>
          <p:nvPr/>
        </p:nvSpPr>
        <p:spPr>
          <a:xfrm>
            <a:off x="6858868" y="6444927"/>
            <a:ext cx="1728192" cy="936104"/>
          </a:xfrm>
          <a:prstGeom prst="borderCallout2">
            <a:avLst>
              <a:gd name="adj1" fmla="val 18750"/>
              <a:gd name="adj2" fmla="val 210"/>
              <a:gd name="adj3" fmla="val 18750"/>
              <a:gd name="adj4" fmla="val -16667"/>
              <a:gd name="adj5" fmla="val -46795"/>
              <a:gd name="adj6" fmla="val -80856"/>
            </a:avLst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accent1">
                    <a:lumMod val="50000"/>
                  </a:schemeClr>
                </a:solidFill>
              </a:rPr>
              <a:t>ステップ３</a:t>
            </a:r>
            <a:endParaRPr kumimoji="1" lang="ja-JP" alt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71504" y="180231"/>
            <a:ext cx="265970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循環型図</a:t>
            </a:r>
            <a:endParaRPr lang="en-US" altLang="ja-JP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松風">
      <a:dk1>
        <a:sysClr val="windowText" lastClr="000000"/>
      </a:dk1>
      <a:lt1>
        <a:sysClr val="window" lastClr="FFFFFF"/>
      </a:lt1>
      <a:dk2>
        <a:srgbClr val="0F2305"/>
      </a:dk2>
      <a:lt2>
        <a:srgbClr val="7DAA50"/>
      </a:lt2>
      <a:accent1>
        <a:srgbClr val="B94B2D"/>
      </a:accent1>
      <a:accent2>
        <a:srgbClr val="B95F91"/>
      </a:accent2>
      <a:accent3>
        <a:srgbClr val="C8AF3C"/>
      </a:accent3>
      <a:accent4>
        <a:srgbClr val="3C643C"/>
      </a:accent4>
      <a:accent5>
        <a:srgbClr val="8264AA"/>
      </a:accent5>
      <a:accent6>
        <a:srgbClr val="D29B46"/>
      </a:accent6>
      <a:hlink>
        <a:srgbClr val="0000FE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2015-02-24T03:11:10Z</dcterms:modified>
</cp:coreProperties>
</file>