
<file path=[Content_Types].xml><?xml version="1.0" encoding="utf-8"?>
<Types xmlns="http://schemas.openxmlformats.org/package/2006/content-types"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embedTrueTypeFonts="1" saveSubsetFonts="1">
  <p:sldMasterIdLst>
    <p:sldMasterId id="2147483655" r:id="rId1"/>
  </p:sldMasterIdLst>
  <p:notesMasterIdLst>
    <p:notesMasterId r:id="rId3"/>
  </p:notesMasterIdLst>
  <p:handoutMasterIdLst>
    <p:handoutMasterId r:id="rId4"/>
  </p:handoutMasterIdLst>
  <p:sldIdLst>
    <p:sldId id="276" r:id="rId2"/>
  </p:sldIdLst>
  <p:sldSz cx="10693400" cy="7561263"/>
  <p:notesSz cx="6858000" cy="9144000"/>
  <p:embeddedFontLst>
    <p:embeddedFont>
      <p:font typeface="Calibri" pitchFamily="34" charset="0"/>
      <p:regular r:id="rId5"/>
      <p:bold r:id="rId6"/>
      <p:italic r:id="rId7"/>
      <p:boldItalic r:id="rId8"/>
    </p:embeddedFont>
  </p:embeddedFontLst>
  <p:defaultTextStyle>
    <a:defPPr>
      <a:defRPr lang="ja-JP"/>
    </a:defPPr>
    <a:lvl1pPr marL="0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1pPr>
    <a:lvl2pPr marL="52134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2pPr>
    <a:lvl3pPr marL="104268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3pPr>
    <a:lvl4pPr marL="1564030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4pPr>
    <a:lvl5pPr marL="208537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5pPr>
    <a:lvl6pPr marL="260671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6pPr>
    <a:lvl7pPr marL="3128059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7pPr>
    <a:lvl8pPr marL="364940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8pPr>
    <a:lvl9pPr marL="417074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376092"/>
    <a:srgbClr val="984807"/>
    <a:srgbClr val="000000"/>
    <a:srgbClr val="303030"/>
    <a:srgbClr val="5C5C5C"/>
    <a:srgbClr val="7F7F7F"/>
    <a:srgbClr val="A6A6A6"/>
    <a:srgbClr val="BFBFBF"/>
    <a:srgbClr val="D9D9D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126" autoAdjust="0"/>
    <p:restoredTop sz="99849" autoAdjust="0"/>
  </p:normalViewPr>
  <p:slideViewPr>
    <p:cSldViewPr>
      <p:cViewPr varScale="1">
        <p:scale>
          <a:sx n="68" d="100"/>
          <a:sy n="68" d="100"/>
        </p:scale>
        <p:origin x="-1338" y="-96"/>
      </p:cViewPr>
      <p:guideLst>
        <p:guide orient="horz" pos="2382"/>
        <p:guide pos="336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2928"/>
    </p:cViewPr>
  </p:sorterViewPr>
  <p:notesViewPr>
    <p:cSldViewPr>
      <p:cViewPr varScale="1">
        <p:scale>
          <a:sx n="66" d="100"/>
          <a:sy n="66" d="100"/>
        </p:scale>
        <p:origin x="-3384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3" Type="http://schemas.openxmlformats.org/officeDocument/2006/relationships/notesMaster" Target="notesMasters/notesMaster1.xml"/><Relationship Id="rId7" Type="http://schemas.openxmlformats.org/officeDocument/2006/relationships/font" Target="fonts/font3.fntdata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theme" Target="theme/theme1.xml"/><Relationship Id="rId5" Type="http://schemas.openxmlformats.org/officeDocument/2006/relationships/font" Target="fonts/font1.fntdata"/><Relationship Id="rId10" Type="http://schemas.openxmlformats.org/officeDocument/2006/relationships/viewProps" Target="viewProps.xml"/><Relationship Id="rId4" Type="http://schemas.openxmlformats.org/officeDocument/2006/relationships/handoutMaster" Target="handoutMasters/handoutMaster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4FBD61-D52C-4AF7-A6F7-5A292578201E}" type="datetime1">
              <a:rPr kumimoji="1" lang="ja-JP" altLang="en-US" smtClean="0"/>
              <a:pPr/>
              <a:t>2015/2/24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C25054-A584-804F-ADE2-7C70339F12F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4224373685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031374-7413-4321-A82C-26AA0D97747D}" type="datetime1">
              <a:rPr kumimoji="1" lang="ja-JP" altLang="en-US" smtClean="0"/>
              <a:pPr/>
              <a:t>2015/2/24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004888" y="685800"/>
            <a:ext cx="48482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E4D030-1751-4CD0-AC2A-C9DF4C3F4C3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2920743182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1pPr>
    <a:lvl2pPr marL="52134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2pPr>
    <a:lvl3pPr marL="104268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3pPr>
    <a:lvl4pPr marL="1564030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4pPr>
    <a:lvl5pPr marL="208537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5pPr>
    <a:lvl6pPr marL="260671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6pPr>
    <a:lvl7pPr marL="3128059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7pPr>
    <a:lvl8pPr marL="364940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8pPr>
    <a:lvl9pPr marL="417074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1004888" y="685800"/>
            <a:ext cx="48482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E4D030-1751-4CD0-AC2A-C9DF4C3F4C39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60A57157-F4B6-49B4-9910-9576FF2ED1AC}" type="datetime1">
              <a:rPr kumimoji="1" lang="ja-JP" altLang="en-US" smtClean="0"/>
              <a:pPr/>
              <a:t>2015/2/24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7744380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206196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kumimoji="1" sz="2400" b="1" kern="1200" baseline="0">
          <a:solidFill>
            <a:schemeClr val="tx1"/>
          </a:solidFill>
          <a:latin typeface="+mn-lt"/>
          <a:ea typeface="+mn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円/楕円 84"/>
          <p:cNvSpPr/>
          <p:nvPr/>
        </p:nvSpPr>
        <p:spPr>
          <a:xfrm>
            <a:off x="594172" y="5796855"/>
            <a:ext cx="8352928" cy="1512168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75000"/>
                  <a:lumOff val="25000"/>
                </a:schemeClr>
              </a:gs>
              <a:gs pos="35000">
                <a:schemeClr val="tx1">
                  <a:lumMod val="65000"/>
                  <a:lumOff val="35000"/>
                  <a:alpha val="50000"/>
                </a:schemeClr>
              </a:gs>
              <a:gs pos="100000">
                <a:schemeClr val="tx1">
                  <a:lumMod val="50000"/>
                  <a:lumOff val="50000"/>
                  <a:alpha val="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79" name="グループ化 78"/>
          <p:cNvGrpSpPr/>
          <p:nvPr/>
        </p:nvGrpSpPr>
        <p:grpSpPr>
          <a:xfrm>
            <a:off x="306140" y="1836275"/>
            <a:ext cx="7128932" cy="7128932"/>
            <a:chOff x="306140" y="252239"/>
            <a:chExt cx="7128932" cy="7128932"/>
          </a:xfrm>
        </p:grpSpPr>
        <p:sp>
          <p:nvSpPr>
            <p:cNvPr id="48" name="円/楕円 47"/>
            <p:cNvSpPr/>
            <p:nvPr/>
          </p:nvSpPr>
          <p:spPr>
            <a:xfrm>
              <a:off x="306140" y="252239"/>
              <a:ext cx="7128932" cy="7128932"/>
            </a:xfrm>
            <a:prstGeom prst="ellipse">
              <a:avLst/>
            </a:prstGeom>
            <a:scene3d>
              <a:camera prst="isometricOffAxis1Top"/>
              <a:lightRig rig="threePt" dir="t"/>
            </a:scene3d>
            <a:sp3d extrusionH="635000" prstMaterial="softEdge">
              <a:bevelT w="152400" h="50800" prst="softRound"/>
              <a:extrusionClr>
                <a:schemeClr val="accent1">
                  <a:lumMod val="60000"/>
                  <a:lumOff val="40000"/>
                </a:schemeClr>
              </a:extrusionClr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9" name="円/楕円 48"/>
            <p:cNvSpPr/>
            <p:nvPr/>
          </p:nvSpPr>
          <p:spPr>
            <a:xfrm>
              <a:off x="1098046" y="1044145"/>
              <a:ext cx="5545120" cy="5545120"/>
            </a:xfrm>
            <a:prstGeom prst="ellipse">
              <a:avLst/>
            </a:prstGeom>
            <a:scene3d>
              <a:camera prst="isometricOffAxis1Top"/>
              <a:lightRig rig="threePt" dir="t"/>
            </a:scene3d>
            <a:sp3d z="635000" extrusionH="635000" prstMaterial="softEdge">
              <a:bevelT w="152400" h="50800" prst="softRound"/>
              <a:extrusionClr>
                <a:schemeClr val="accent1">
                  <a:lumMod val="60000"/>
                  <a:lumOff val="40000"/>
                </a:schemeClr>
              </a:extrusionClr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0" name="円/楕円 49"/>
            <p:cNvSpPr/>
            <p:nvPr/>
          </p:nvSpPr>
          <p:spPr>
            <a:xfrm>
              <a:off x="1889952" y="1836051"/>
              <a:ext cx="3961310" cy="3961310"/>
            </a:xfrm>
            <a:prstGeom prst="ellipse">
              <a:avLst/>
            </a:prstGeom>
            <a:scene3d>
              <a:camera prst="isometricOffAxis1Top"/>
              <a:lightRig rig="threePt" dir="t"/>
            </a:scene3d>
            <a:sp3d z="1270000" extrusionH="635000" prstMaterial="softEdge">
              <a:bevelT w="152400" h="50800" prst="softRound"/>
              <a:extrusionClr>
                <a:schemeClr val="accent1">
                  <a:lumMod val="60000"/>
                  <a:lumOff val="40000"/>
                </a:schemeClr>
              </a:extrusionClr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1" name="円/楕円 50"/>
            <p:cNvSpPr/>
            <p:nvPr/>
          </p:nvSpPr>
          <p:spPr>
            <a:xfrm>
              <a:off x="2682452" y="2628551"/>
              <a:ext cx="2376310" cy="2376310"/>
            </a:xfrm>
            <a:prstGeom prst="ellipse">
              <a:avLst/>
            </a:prstGeom>
            <a:scene3d>
              <a:camera prst="isometricOffAxis1Top"/>
              <a:lightRig rig="threePt" dir="t"/>
            </a:scene3d>
            <a:sp3d z="1905000" extrusionH="635000" prstMaterial="softEdge">
              <a:bevelT w="152400" h="50800" prst="softRound"/>
              <a:extrusionClr>
                <a:schemeClr val="accent1">
                  <a:lumMod val="60000"/>
                  <a:lumOff val="40000"/>
                </a:schemeClr>
              </a:extrusionClr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2" name="円/楕円 51"/>
            <p:cNvSpPr/>
            <p:nvPr/>
          </p:nvSpPr>
          <p:spPr>
            <a:xfrm>
              <a:off x="3474358" y="3420457"/>
              <a:ext cx="792498" cy="792498"/>
            </a:xfrm>
            <a:prstGeom prst="ellipse">
              <a:avLst/>
            </a:prstGeom>
            <a:scene3d>
              <a:camera prst="isometricOffAxis1Top"/>
              <a:lightRig rig="threePt" dir="t"/>
            </a:scene3d>
            <a:sp3d z="2540000" extrusionH="635000" prstMaterial="softEdge">
              <a:bevelT w="152400" h="50800" prst="softRound"/>
              <a:extrusionClr>
                <a:schemeClr val="accent1">
                  <a:lumMod val="60000"/>
                  <a:lumOff val="40000"/>
                </a:schemeClr>
              </a:extrusionClr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</p:grpSp>
      <p:sp>
        <p:nvSpPr>
          <p:cNvPr id="80" name="線吹き出し 2 (枠付き) 79"/>
          <p:cNvSpPr/>
          <p:nvPr/>
        </p:nvSpPr>
        <p:spPr>
          <a:xfrm>
            <a:off x="7578948" y="5076775"/>
            <a:ext cx="1728192" cy="563295"/>
          </a:xfrm>
          <a:prstGeom prst="borderCallout2">
            <a:avLst>
              <a:gd name="adj1" fmla="val 18750"/>
              <a:gd name="adj2" fmla="val 210"/>
              <a:gd name="adj3" fmla="val 18750"/>
              <a:gd name="adj4" fmla="val -16667"/>
              <a:gd name="adj5" fmla="val 73537"/>
              <a:gd name="adj6" fmla="val -36899"/>
            </a:avLst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accent1">
                    <a:lumMod val="50000"/>
                  </a:schemeClr>
                </a:solidFill>
              </a:rPr>
              <a:t>ステップ</a:t>
            </a:r>
            <a:r>
              <a:rPr kumimoji="1" lang="en-US" altLang="ja-JP" dirty="0" smtClean="0">
                <a:solidFill>
                  <a:schemeClr val="accent1">
                    <a:lumMod val="50000"/>
                  </a:schemeClr>
                </a:solidFill>
              </a:rPr>
              <a:t>1</a:t>
            </a:r>
            <a:endParaRPr kumimoji="1" lang="ja-JP" alt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1" name="線吹き出し 2 (枠付き) 80"/>
          <p:cNvSpPr/>
          <p:nvPr/>
        </p:nvSpPr>
        <p:spPr>
          <a:xfrm>
            <a:off x="7578948" y="4009424"/>
            <a:ext cx="1728192" cy="563295"/>
          </a:xfrm>
          <a:prstGeom prst="borderCallout2">
            <a:avLst>
              <a:gd name="adj1" fmla="val 18750"/>
              <a:gd name="adj2" fmla="val 210"/>
              <a:gd name="adj3" fmla="val 18750"/>
              <a:gd name="adj4" fmla="val -16667"/>
              <a:gd name="adj5" fmla="val 158449"/>
              <a:gd name="adj6" fmla="val -73529"/>
            </a:avLst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accent1">
                    <a:lumMod val="50000"/>
                  </a:schemeClr>
                </a:solidFill>
              </a:rPr>
              <a:t>ステップ</a:t>
            </a:r>
            <a:r>
              <a:rPr lang="ja-JP" altLang="en-US" dirty="0" smtClean="0">
                <a:solidFill>
                  <a:schemeClr val="accent1">
                    <a:lumMod val="50000"/>
                  </a:schemeClr>
                </a:solidFill>
              </a:rPr>
              <a:t>２</a:t>
            </a:r>
            <a:endParaRPr kumimoji="1" lang="ja-JP" alt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2" name="線吹き出し 2 (枠付き) 81"/>
          <p:cNvSpPr/>
          <p:nvPr/>
        </p:nvSpPr>
        <p:spPr>
          <a:xfrm>
            <a:off x="7578948" y="2929304"/>
            <a:ext cx="1728192" cy="563295"/>
          </a:xfrm>
          <a:prstGeom prst="borderCallout2">
            <a:avLst>
              <a:gd name="adj1" fmla="val 18750"/>
              <a:gd name="adj2" fmla="val 210"/>
              <a:gd name="adj3" fmla="val 18750"/>
              <a:gd name="adj4" fmla="val -16667"/>
              <a:gd name="adj5" fmla="val 230873"/>
              <a:gd name="adj6" fmla="val -111788"/>
            </a:avLst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accent1">
                    <a:lumMod val="50000"/>
                  </a:schemeClr>
                </a:solidFill>
              </a:rPr>
              <a:t>ステップ</a:t>
            </a:r>
            <a:r>
              <a:rPr lang="ja-JP" altLang="en-US" dirty="0" smtClean="0">
                <a:solidFill>
                  <a:schemeClr val="accent1">
                    <a:lumMod val="50000"/>
                  </a:schemeClr>
                </a:solidFill>
              </a:rPr>
              <a:t>３</a:t>
            </a:r>
            <a:endParaRPr kumimoji="1" lang="ja-JP" alt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3" name="線吹き出し 2 (枠付き) 82"/>
          <p:cNvSpPr/>
          <p:nvPr/>
        </p:nvSpPr>
        <p:spPr>
          <a:xfrm>
            <a:off x="7578948" y="1849184"/>
            <a:ext cx="1728192" cy="563295"/>
          </a:xfrm>
          <a:prstGeom prst="borderCallout2">
            <a:avLst>
              <a:gd name="adj1" fmla="val 18750"/>
              <a:gd name="adj2" fmla="val 210"/>
              <a:gd name="adj3" fmla="val 18750"/>
              <a:gd name="adj4" fmla="val -16667"/>
              <a:gd name="adj5" fmla="val 313287"/>
              <a:gd name="adj6" fmla="val -162257"/>
            </a:avLst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accent1">
                    <a:lumMod val="50000"/>
                  </a:schemeClr>
                </a:solidFill>
              </a:rPr>
              <a:t>ステップ</a:t>
            </a:r>
            <a:r>
              <a:rPr lang="ja-JP" altLang="en-US" dirty="0" smtClean="0">
                <a:solidFill>
                  <a:schemeClr val="accent1">
                    <a:lumMod val="50000"/>
                  </a:schemeClr>
                </a:solidFill>
              </a:rPr>
              <a:t>４</a:t>
            </a:r>
            <a:endParaRPr kumimoji="1" lang="ja-JP" alt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4" name="線吹き出し 2 (枠付き) 83"/>
          <p:cNvSpPr/>
          <p:nvPr/>
        </p:nvSpPr>
        <p:spPr>
          <a:xfrm>
            <a:off x="7578948" y="828303"/>
            <a:ext cx="1728192" cy="563295"/>
          </a:xfrm>
          <a:prstGeom prst="borderCallout2">
            <a:avLst>
              <a:gd name="adj1" fmla="val 18750"/>
              <a:gd name="adj2" fmla="val 210"/>
              <a:gd name="adj3" fmla="val 18750"/>
              <a:gd name="adj4" fmla="val -16667"/>
              <a:gd name="adj5" fmla="val 380716"/>
              <a:gd name="adj6" fmla="val -207028"/>
            </a:avLst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accent1">
                    <a:lumMod val="50000"/>
                  </a:schemeClr>
                </a:solidFill>
              </a:rPr>
              <a:t>ステップ</a:t>
            </a:r>
            <a:r>
              <a:rPr lang="ja-JP" altLang="en-US" dirty="0" smtClean="0">
                <a:solidFill>
                  <a:schemeClr val="accent1">
                    <a:lumMod val="50000"/>
                  </a:schemeClr>
                </a:solidFill>
              </a:rPr>
              <a:t>５</a:t>
            </a:r>
            <a:endParaRPr kumimoji="1" lang="ja-JP" alt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6" name="正方形/長方形 85"/>
          <p:cNvSpPr/>
          <p:nvPr/>
        </p:nvSpPr>
        <p:spPr>
          <a:xfrm>
            <a:off x="234132" y="180231"/>
            <a:ext cx="376256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ピラミッド</a:t>
            </a:r>
            <a:r>
              <a:rPr lang="ja-JP" altLang="en-US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型図</a:t>
            </a:r>
            <a:endParaRPr lang="en-US" altLang="ja-JP" sz="48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636345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se">
  <a:themeElements>
    <a:clrScheme name="雪藤">
      <a:dk1>
        <a:sysClr val="windowText" lastClr="000000"/>
      </a:dk1>
      <a:lt1>
        <a:sysClr val="window" lastClr="FFFFFF"/>
      </a:lt1>
      <a:dk2>
        <a:srgbClr val="000049"/>
      </a:dk2>
      <a:lt2>
        <a:srgbClr val="E3E8FF"/>
      </a:lt2>
      <a:accent1>
        <a:srgbClr val="947098"/>
      </a:accent1>
      <a:accent2>
        <a:srgbClr val="809E90"/>
      </a:accent2>
      <a:accent3>
        <a:srgbClr val="7574AC"/>
      </a:accent3>
      <a:accent4>
        <a:srgbClr val="A4715D"/>
      </a:accent4>
      <a:accent5>
        <a:srgbClr val="9E9E78"/>
      </a:accent5>
      <a:accent6>
        <a:srgbClr val="6079A4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13</Words>
  <Application>Microsoft Office PowerPoint</Application>
  <PresentationFormat>ユーザー設定</PresentationFormat>
  <Paragraphs>8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Calibri</vt:lpstr>
      <vt:lpstr>base</vt:lpstr>
      <vt:lpstr>スライド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2008-11-17T05:18:55Z</dcterms:created>
  <dcterms:modified xsi:type="dcterms:W3CDTF">2015-02-24T03:43:31Z</dcterms:modified>
</cp:coreProperties>
</file>