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2BF9B-9509-4078-B06A-475705DBFC0A}" type="doc">
      <dgm:prSet loTypeId="urn:microsoft.com/office/officeart/2005/8/layout/arrow2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23DE78-DA89-4D63-97B2-DAF23093CA3F}">
      <dgm:prSet phldrT="[テキスト]" custT="1"/>
      <dgm:spPr/>
      <dgm:t>
        <a:bodyPr/>
        <a:lstStyle/>
        <a:p>
          <a:pPr algn="l"/>
          <a:r>
            <a:rPr kumimoji="1" lang="ja-JP" altLang="en-US" sz="30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必要な技術を認識</a:t>
          </a:r>
          <a:endParaRPr kumimoji="1" lang="ja-JP" altLang="en-US" sz="30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3CC52E-A939-4D06-939A-8E15713489A4}" type="parTrans" cxnId="{44E76467-91D2-4CF0-9761-BCC2CF2283C3}">
      <dgm:prSet/>
      <dgm:spPr/>
      <dgm:t>
        <a:bodyPr/>
        <a:lstStyle/>
        <a:p>
          <a:pPr algn="l"/>
          <a:endParaRPr kumimoji="1" lang="ja-JP" altLang="en-US"/>
        </a:p>
      </dgm:t>
    </dgm:pt>
    <dgm:pt modelId="{F804F474-3B88-49F6-9F9F-694AE3A5EC5C}" type="sibTrans" cxnId="{44E76467-91D2-4CF0-9761-BCC2CF2283C3}">
      <dgm:prSet/>
      <dgm:spPr/>
      <dgm:t>
        <a:bodyPr/>
        <a:lstStyle/>
        <a:p>
          <a:pPr algn="l"/>
          <a:endParaRPr kumimoji="1" lang="ja-JP" altLang="en-US"/>
        </a:p>
      </dgm:t>
    </dgm:pt>
    <dgm:pt modelId="{01273A6D-0EC7-4E41-B783-EBF228EC0004}">
      <dgm:prSet phldrT="[テキスト]" custT="1"/>
      <dgm:spPr/>
      <dgm:t>
        <a:bodyPr/>
        <a:lstStyle/>
        <a:p>
          <a:pPr algn="l"/>
          <a:r>
            <a:rPr kumimoji="1" lang="ja-JP" altLang="en-US" sz="30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必要な技術を取得</a:t>
          </a:r>
          <a:endParaRPr kumimoji="1" lang="ja-JP" altLang="en-US" sz="30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9ACF2D-0207-497F-9388-37A6BC7889A9}" type="parTrans" cxnId="{869F3CF0-213B-481F-AEE7-E34A61186935}">
      <dgm:prSet/>
      <dgm:spPr/>
      <dgm:t>
        <a:bodyPr/>
        <a:lstStyle/>
        <a:p>
          <a:pPr algn="l"/>
          <a:endParaRPr kumimoji="1" lang="ja-JP" altLang="en-US"/>
        </a:p>
      </dgm:t>
    </dgm:pt>
    <dgm:pt modelId="{CC7B2142-3A48-4D87-8653-A210FA6760C6}" type="sibTrans" cxnId="{869F3CF0-213B-481F-AEE7-E34A61186935}">
      <dgm:prSet/>
      <dgm:spPr/>
      <dgm:t>
        <a:bodyPr/>
        <a:lstStyle/>
        <a:p>
          <a:pPr algn="l"/>
          <a:endParaRPr kumimoji="1" lang="ja-JP" altLang="en-US"/>
        </a:p>
      </dgm:t>
    </dgm:pt>
    <dgm:pt modelId="{8F112717-D01F-4D72-AFF6-6144ABC7D347}">
      <dgm:prSet phldrT="[テキスト]" custT="1"/>
      <dgm:spPr/>
      <dgm:t>
        <a:bodyPr/>
        <a:lstStyle/>
        <a:p>
          <a:pPr algn="l"/>
          <a:r>
            <a:rPr kumimoji="1" lang="ja-JP" altLang="en-US" sz="30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必要な技術を活用</a:t>
          </a:r>
          <a:endParaRPr kumimoji="1" lang="ja-JP" altLang="en-US" sz="30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4F7D4F-FD27-49DE-94A7-912CD06287F1}" type="parTrans" cxnId="{83B5EBE3-5A06-493F-A516-B771C7FD2087}">
      <dgm:prSet/>
      <dgm:spPr/>
      <dgm:t>
        <a:bodyPr/>
        <a:lstStyle/>
        <a:p>
          <a:pPr algn="l"/>
          <a:endParaRPr kumimoji="1" lang="ja-JP" altLang="en-US"/>
        </a:p>
      </dgm:t>
    </dgm:pt>
    <dgm:pt modelId="{13205D28-9BBD-420A-8B30-FF3939699D17}" type="sibTrans" cxnId="{83B5EBE3-5A06-493F-A516-B771C7FD2087}">
      <dgm:prSet/>
      <dgm:spPr/>
      <dgm:t>
        <a:bodyPr/>
        <a:lstStyle/>
        <a:p>
          <a:pPr algn="l"/>
          <a:endParaRPr kumimoji="1" lang="ja-JP" altLang="en-US"/>
        </a:p>
      </dgm:t>
    </dgm:pt>
    <dgm:pt modelId="{1CA4E7E0-39B4-499C-8531-45E424699B9E}" type="pres">
      <dgm:prSet presAssocID="{CAC2BF9B-9509-4078-B06A-475705DBFC0A}" presName="arrowDiagram" presStyleCnt="0">
        <dgm:presLayoutVars>
          <dgm:chMax val="5"/>
          <dgm:dir/>
          <dgm:resizeHandles val="exact"/>
        </dgm:presLayoutVars>
      </dgm:prSet>
      <dgm:spPr/>
    </dgm:pt>
    <dgm:pt modelId="{8A310058-BC6B-4997-8750-65A9B3BA926B}" type="pres">
      <dgm:prSet presAssocID="{CAC2BF9B-9509-4078-B06A-475705DBFC0A}" presName="arrow" presStyleLbl="bgShp" presStyleIdx="0" presStyleCnt="1"/>
      <dgm:spPr>
        <a:solidFill>
          <a:schemeClr val="accent1">
            <a:lumMod val="60000"/>
            <a:lumOff val="40000"/>
          </a:schemeClr>
        </a:solidFill>
        <a:scene3d>
          <a:camera prst="orthographicFront"/>
          <a:lightRig rig="threePt" dir="t"/>
        </a:scene3d>
        <a:sp3d prstMaterial="softEdge">
          <a:bevelT/>
        </a:sp3d>
      </dgm:spPr>
    </dgm:pt>
    <dgm:pt modelId="{3B569E6B-1AD3-41C1-9091-6CE20D47DFFE}" type="pres">
      <dgm:prSet presAssocID="{CAC2BF9B-9509-4078-B06A-475705DBFC0A}" presName="arrowDiagram3" presStyleCnt="0"/>
      <dgm:spPr/>
    </dgm:pt>
    <dgm:pt modelId="{4BD86532-0F1B-4886-B702-9DB073A6F2FB}" type="pres">
      <dgm:prSet presAssocID="{9223DE78-DA89-4D63-97B2-DAF23093CA3F}" presName="bullet3a" presStyleLbl="node1" presStyleIdx="0" presStyleCnt="3" custLinFactX="-6574" custLinFactY="1981" custLinFactNeighborX="-100000" custLinFactNeighborY="100000"/>
      <dgm:spPr/>
    </dgm:pt>
    <dgm:pt modelId="{FB6DA416-B65A-4555-A95F-EB71CFAB8C46}" type="pres">
      <dgm:prSet presAssocID="{9223DE78-DA89-4D63-97B2-DAF23093CA3F}" presName="textBox3a" presStyleLbl="revTx" presStyleIdx="0" presStyleCnt="3" custScaleX="137952" custScaleY="28712" custLinFactNeighborX="1504" custLinFactNeighborY="-852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4BEEDD9-1EB9-4082-A56B-9EE3734F430A}" type="pres">
      <dgm:prSet presAssocID="{01273A6D-0EC7-4E41-B783-EBF228EC0004}" presName="bullet3b" presStyleLbl="node1" presStyleIdx="1" presStyleCnt="3" custLinFactNeighborX="26158" custLinFactNeighborY="10427"/>
      <dgm:spPr/>
    </dgm:pt>
    <dgm:pt modelId="{9021A3CB-E203-48A5-87F8-34B10DE6C326}" type="pres">
      <dgm:prSet presAssocID="{01273A6D-0EC7-4E41-B783-EBF228EC0004}" presName="textBox3b" presStyleLbl="revTx" presStyleIdx="1" presStyleCnt="3" custScaleX="132979" custScaleY="14216" custLinFactNeighborX="8865" custLinFactNeighborY="-2124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7BE36E-1DA5-4B20-83FF-D34DD5A5398A}" type="pres">
      <dgm:prSet presAssocID="{8F112717-D01F-4D72-AFF6-6144ABC7D347}" presName="bullet3c" presStyleLbl="node1" presStyleIdx="2" presStyleCnt="3" custLinFactNeighborX="72586"/>
      <dgm:spPr/>
    </dgm:pt>
    <dgm:pt modelId="{FCFA1487-6F95-4985-BF17-06954CDFB144}" type="pres">
      <dgm:prSet presAssocID="{8F112717-D01F-4D72-AFF6-6144ABC7D347}" presName="textBox3c" presStyleLbl="revTx" presStyleIdx="2" presStyleCnt="3" custScaleX="143792" custScaleY="21489" custLinFactNeighborX="17687" custLinFactNeighborY="-10645">
        <dgm:presLayoutVars>
          <dgm:bulletEnabled val="1"/>
        </dgm:presLayoutVars>
      </dgm:prSet>
      <dgm:spPr/>
    </dgm:pt>
  </dgm:ptLst>
  <dgm:cxnLst>
    <dgm:cxn modelId="{59D22501-332A-4624-8E42-DAFEE53010F6}" type="presOf" srcId="{9223DE78-DA89-4D63-97B2-DAF23093CA3F}" destId="{FB6DA416-B65A-4555-A95F-EB71CFAB8C46}" srcOrd="0" destOrd="0" presId="urn:microsoft.com/office/officeart/2005/8/layout/arrow2"/>
    <dgm:cxn modelId="{D13B49C3-18FF-46AE-9261-6C86755955E4}" type="presOf" srcId="{CAC2BF9B-9509-4078-B06A-475705DBFC0A}" destId="{1CA4E7E0-39B4-499C-8531-45E424699B9E}" srcOrd="0" destOrd="0" presId="urn:microsoft.com/office/officeart/2005/8/layout/arrow2"/>
    <dgm:cxn modelId="{44E76467-91D2-4CF0-9761-BCC2CF2283C3}" srcId="{CAC2BF9B-9509-4078-B06A-475705DBFC0A}" destId="{9223DE78-DA89-4D63-97B2-DAF23093CA3F}" srcOrd="0" destOrd="0" parTransId="{3E3CC52E-A939-4D06-939A-8E15713489A4}" sibTransId="{F804F474-3B88-49F6-9F9F-694AE3A5EC5C}"/>
    <dgm:cxn modelId="{869F3CF0-213B-481F-AEE7-E34A61186935}" srcId="{CAC2BF9B-9509-4078-B06A-475705DBFC0A}" destId="{01273A6D-0EC7-4E41-B783-EBF228EC0004}" srcOrd="1" destOrd="0" parTransId="{789ACF2D-0207-497F-9388-37A6BC7889A9}" sibTransId="{CC7B2142-3A48-4D87-8653-A210FA6760C6}"/>
    <dgm:cxn modelId="{6E7FA897-44D0-4EE8-A8A3-BD65B4C37919}" type="presOf" srcId="{8F112717-D01F-4D72-AFF6-6144ABC7D347}" destId="{FCFA1487-6F95-4985-BF17-06954CDFB144}" srcOrd="0" destOrd="0" presId="urn:microsoft.com/office/officeart/2005/8/layout/arrow2"/>
    <dgm:cxn modelId="{83B5EBE3-5A06-493F-A516-B771C7FD2087}" srcId="{CAC2BF9B-9509-4078-B06A-475705DBFC0A}" destId="{8F112717-D01F-4D72-AFF6-6144ABC7D347}" srcOrd="2" destOrd="0" parTransId="{F84F7D4F-FD27-49DE-94A7-912CD06287F1}" sibTransId="{13205D28-9BBD-420A-8B30-FF3939699D17}"/>
    <dgm:cxn modelId="{72182A69-E24F-43B9-880A-336B51E9DC9B}" type="presOf" srcId="{01273A6D-0EC7-4E41-B783-EBF228EC0004}" destId="{9021A3CB-E203-48A5-87F8-34B10DE6C326}" srcOrd="0" destOrd="0" presId="urn:microsoft.com/office/officeart/2005/8/layout/arrow2"/>
    <dgm:cxn modelId="{FB51A052-B02A-4FA5-91E2-68D935F9DB53}" type="presParOf" srcId="{1CA4E7E0-39B4-499C-8531-45E424699B9E}" destId="{8A310058-BC6B-4997-8750-65A9B3BA926B}" srcOrd="0" destOrd="0" presId="urn:microsoft.com/office/officeart/2005/8/layout/arrow2"/>
    <dgm:cxn modelId="{86FFE9C3-4284-4F2E-9CF5-103066ADFEB9}" type="presParOf" srcId="{1CA4E7E0-39B4-499C-8531-45E424699B9E}" destId="{3B569E6B-1AD3-41C1-9091-6CE20D47DFFE}" srcOrd="1" destOrd="0" presId="urn:microsoft.com/office/officeart/2005/8/layout/arrow2"/>
    <dgm:cxn modelId="{48D02E1A-1D4B-42DD-83CF-68BD52A9226E}" type="presParOf" srcId="{3B569E6B-1AD3-41C1-9091-6CE20D47DFFE}" destId="{4BD86532-0F1B-4886-B702-9DB073A6F2FB}" srcOrd="0" destOrd="0" presId="urn:microsoft.com/office/officeart/2005/8/layout/arrow2"/>
    <dgm:cxn modelId="{3698563B-74D0-4839-A6D7-2DC39C02E337}" type="presParOf" srcId="{3B569E6B-1AD3-41C1-9091-6CE20D47DFFE}" destId="{FB6DA416-B65A-4555-A95F-EB71CFAB8C46}" srcOrd="1" destOrd="0" presId="urn:microsoft.com/office/officeart/2005/8/layout/arrow2"/>
    <dgm:cxn modelId="{0FEF7DFF-CA13-4F98-BF4B-D99366641624}" type="presParOf" srcId="{3B569E6B-1AD3-41C1-9091-6CE20D47DFFE}" destId="{C4BEEDD9-1EB9-4082-A56B-9EE3734F430A}" srcOrd="2" destOrd="0" presId="urn:microsoft.com/office/officeart/2005/8/layout/arrow2"/>
    <dgm:cxn modelId="{D1052BCA-5174-4A95-A873-1175DC0EB5B8}" type="presParOf" srcId="{3B569E6B-1AD3-41C1-9091-6CE20D47DFFE}" destId="{9021A3CB-E203-48A5-87F8-34B10DE6C326}" srcOrd="3" destOrd="0" presId="urn:microsoft.com/office/officeart/2005/8/layout/arrow2"/>
    <dgm:cxn modelId="{0E52D1B1-CE6D-4D0B-A33B-817B755C2BF9}" type="presParOf" srcId="{3B569E6B-1AD3-41C1-9091-6CE20D47DFFE}" destId="{447BE36E-1DA5-4B20-83FF-D34DD5A5398A}" srcOrd="4" destOrd="0" presId="urn:microsoft.com/office/officeart/2005/8/layout/arrow2"/>
    <dgm:cxn modelId="{81E2C142-7BAE-498F-9E8A-15A136516CEC}" type="presParOf" srcId="{3B569E6B-1AD3-41C1-9091-6CE20D47DFFE}" destId="{FCFA1487-6F95-4985-BF17-06954CDFB14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310058-BC6B-4997-8750-65A9B3BA926B}">
      <dsp:nvSpPr>
        <dsp:cNvPr id="0" name=""/>
        <dsp:cNvSpPr/>
      </dsp:nvSpPr>
      <dsp:spPr>
        <a:xfrm>
          <a:off x="0" y="319535"/>
          <a:ext cx="10153128" cy="634570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softEdge"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D86532-0F1B-4886-B702-9DB073A6F2FB}">
      <dsp:nvSpPr>
        <dsp:cNvPr id="0" name=""/>
        <dsp:cNvSpPr/>
      </dsp:nvSpPr>
      <dsp:spPr>
        <a:xfrm>
          <a:off x="1008111" y="4968551"/>
          <a:ext cx="263981" cy="26398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DA416-B65A-4555-A95F-EB71CFAB8C46}">
      <dsp:nvSpPr>
        <dsp:cNvPr id="0" name=""/>
        <dsp:cNvSpPr/>
      </dsp:nvSpPr>
      <dsp:spPr>
        <a:xfrm>
          <a:off x="1008106" y="5328596"/>
          <a:ext cx="3263501" cy="526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878" tIns="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必要な技術を認識</a:t>
          </a:r>
          <a:endParaRPr kumimoji="1" lang="ja-JP" altLang="en-US" sz="3000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08106" y="5328596"/>
        <a:ext cx="3263501" cy="526551"/>
      </dsp:txXfrm>
    </dsp:sp>
    <dsp:sp modelId="{C4BEEDD9-1EB9-4082-A56B-9EE3734F430A}">
      <dsp:nvSpPr>
        <dsp:cNvPr id="0" name=""/>
        <dsp:cNvSpPr/>
      </dsp:nvSpPr>
      <dsp:spPr>
        <a:xfrm>
          <a:off x="3744415" y="3024335"/>
          <a:ext cx="477197" cy="477197"/>
        </a:xfrm>
        <a:prstGeom prst="ellipse">
          <a:avLst/>
        </a:prstGeom>
        <a:gradFill rotWithShape="0">
          <a:gsLst>
            <a:gs pos="0">
              <a:schemeClr val="accent5">
                <a:hueOff val="-617659"/>
                <a:satOff val="-11976"/>
                <a:lumOff val="-4313"/>
                <a:alphaOff val="0"/>
                <a:shade val="51000"/>
                <a:satMod val="130000"/>
              </a:schemeClr>
            </a:gs>
            <a:gs pos="80000">
              <a:schemeClr val="accent5">
                <a:hueOff val="-617659"/>
                <a:satOff val="-11976"/>
                <a:lumOff val="-4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617659"/>
                <a:satOff val="-11976"/>
                <a:lumOff val="-4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21A3CB-E203-48A5-87F8-34B10DE6C326}">
      <dsp:nvSpPr>
        <dsp:cNvPr id="0" name=""/>
        <dsp:cNvSpPr/>
      </dsp:nvSpPr>
      <dsp:spPr>
        <a:xfrm>
          <a:off x="3672398" y="3960445"/>
          <a:ext cx="3240366" cy="490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857" tIns="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必要な技術を取得</a:t>
          </a:r>
          <a:endParaRPr kumimoji="1" lang="ja-JP" altLang="en-US" sz="3000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72398" y="3960445"/>
        <a:ext cx="3240366" cy="490745"/>
      </dsp:txXfrm>
    </dsp:sp>
    <dsp:sp modelId="{447BE36E-1DA5-4B20-83FF-D34DD5A5398A}">
      <dsp:nvSpPr>
        <dsp:cNvPr id="0" name=""/>
        <dsp:cNvSpPr/>
      </dsp:nvSpPr>
      <dsp:spPr>
        <a:xfrm>
          <a:off x="6900887" y="1924998"/>
          <a:ext cx="659953" cy="659953"/>
        </a:xfrm>
        <a:prstGeom prst="ellipse">
          <a:avLst/>
        </a:prstGeom>
        <a:gradFill rotWithShape="0">
          <a:gsLst>
            <a:gs pos="0">
              <a:schemeClr val="accent5">
                <a:hueOff val="-1235318"/>
                <a:satOff val="-23953"/>
                <a:lumOff val="-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1235318"/>
                <a:satOff val="-23953"/>
                <a:lumOff val="-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1235318"/>
                <a:satOff val="-23953"/>
                <a:lumOff val="-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FA1487-6F95-4985-BF17-06954CDFB144}">
      <dsp:nvSpPr>
        <dsp:cNvPr id="0" name=""/>
        <dsp:cNvSpPr/>
      </dsp:nvSpPr>
      <dsp:spPr>
        <a:xfrm>
          <a:off x="6649267" y="3516774"/>
          <a:ext cx="3503852" cy="947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696" tIns="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必要な技術を活用</a:t>
          </a:r>
          <a:endParaRPr kumimoji="1" lang="ja-JP" altLang="en-US" sz="3000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49267" y="3516774"/>
        <a:ext cx="3503852" cy="947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/>
        </p:nvGraphicFramePr>
        <p:xfrm>
          <a:off x="234132" y="180231"/>
          <a:ext cx="10153128" cy="698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530276" y="5940871"/>
            <a:ext cx="28803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関連書籍を読む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先輩に話を聞く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上司の指示を仰ぐ</a:t>
            </a:r>
            <a:endParaRPr kumimoji="1" lang="ja-JP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82604" y="4572719"/>
            <a:ext cx="28803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関連書籍を使う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セミナー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に参加する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資格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試験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を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受ける</a:t>
            </a:r>
            <a:endParaRPr kumimoji="1" lang="ja-JP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06940" y="4158962"/>
            <a:ext cx="28803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業務に生かす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今までの技術を補う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次の技術を磨く</a:t>
            </a:r>
            <a:endParaRPr kumimoji="1" lang="ja-JP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62124" y="120417"/>
            <a:ext cx="45929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ステップアップフロー</a:t>
            </a:r>
            <a:endParaRPr lang="en-US" altLang="ja-JP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図 6" descr="PE01624_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868" y="0"/>
            <a:ext cx="1512168" cy="2069282"/>
          </a:xfrm>
          <a:prstGeom prst="rect">
            <a:avLst/>
          </a:prstGeom>
        </p:spPr>
      </p:pic>
      <p:pic>
        <p:nvPicPr>
          <p:cNvPr id="8" name="図 7" descr="PE01626_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09689" y="1110977"/>
            <a:ext cx="1604963" cy="1733550"/>
          </a:xfrm>
          <a:prstGeom prst="rect">
            <a:avLst/>
          </a:prstGeom>
        </p:spPr>
      </p:pic>
      <p:pic>
        <p:nvPicPr>
          <p:cNvPr id="9" name="図 8" descr="PE01629_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6140" y="3420591"/>
            <a:ext cx="1314450" cy="173355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34132" y="972319"/>
            <a:ext cx="288032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※2003</a:t>
            </a:r>
            <a:r>
              <a:rPr lang="ja-JP" altLang="en-US" sz="1600" dirty="0" smtClean="0"/>
              <a:t>以前のバージョンでは</a:t>
            </a:r>
            <a:r>
              <a:rPr lang="en-US" altLang="ja-JP" sz="1600" dirty="0" err="1" smtClean="0"/>
              <a:t>SmartArt</a:t>
            </a:r>
            <a:r>
              <a:rPr lang="ja-JP" altLang="en-US" sz="1600" dirty="0" smtClean="0"/>
              <a:t>の部分は画像に変換されます。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Office PowerPoint</Application>
  <PresentationFormat>ユーザー設定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Wingdings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2015-02-23T11:54:43Z</dcterms:modified>
</cp:coreProperties>
</file>